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61" r:id="rId2"/>
    <p:sldId id="260" r:id="rId3"/>
    <p:sldId id="262" r:id="rId4"/>
    <p:sldId id="263" r:id="rId5"/>
    <p:sldId id="264" r:id="rId6"/>
    <p:sldId id="266" r:id="rId7"/>
    <p:sldId id="265" r:id="rId8"/>
    <p:sldId id="257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58" r:id="rId17"/>
    <p:sldId id="274" r:id="rId1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1908D75-CF0F-CBE8-C202-BA46044A0900}" name="Geißler, Svenja (SDN)" initials="" userId="S::rs9378@kit.edu::a0e2b1ba-2b28-42df-9daf-5b0ee72b6e2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81B5"/>
    <a:srgbClr val="37BBF5"/>
    <a:srgbClr val="0B81B4"/>
    <a:srgbClr val="077C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28"/>
    <p:restoredTop sz="94830"/>
  </p:normalViewPr>
  <p:slideViewPr>
    <p:cSldViewPr snapToGrid="0">
      <p:cViewPr varScale="1">
        <p:scale>
          <a:sx n="121" d="100"/>
          <a:sy n="121" d="100"/>
        </p:scale>
        <p:origin x="11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21F5C-5AEF-A442-9F1C-DC23F5763DA7}" type="datetimeFigureOut">
              <a:rPr lang="de-DE" smtClean="0"/>
              <a:t>07.04.25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684ECA-6C9B-B943-BC84-3356F05BDC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2780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684ECA-6C9B-B943-BC84-3356F05BDC07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3450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684ECA-6C9B-B943-BC84-3356F05BDC07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63337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684ECA-6C9B-B943-BC84-3356F05BDC07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8239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684ECA-6C9B-B943-BC84-3356F05BDC07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2572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747E53-2AB6-4FE3-CA6A-A8068A3A09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8A75405-AC36-01EC-B236-F7DD3AB1BF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21FD51-AD73-63F9-13C8-463B32694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58F7-3B3D-9047-8CF1-47044F0E3989}" type="datetimeFigureOut">
              <a:rPr lang="de-DE" smtClean="0"/>
              <a:t>07.04.25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043EE9-FBF2-59CA-E7A4-9B069597D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97BFC71-D96D-9613-D9F1-E48C93F14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A820-D22C-0241-9F66-5C59D182A0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043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C62159-F76E-3E32-6631-D9B383EF7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1474FB9-5BDF-60EE-DA5A-BE09CB779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BD1BD13-7019-0624-8237-63A3CA8FD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58F7-3B3D-9047-8CF1-47044F0E3989}" type="datetimeFigureOut">
              <a:rPr lang="de-DE" smtClean="0"/>
              <a:t>07.04.25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867FFB-99DC-4AEE-3A0E-7A266978B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ACD58F-85FA-13E1-8501-CCA3C3C0E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A820-D22C-0241-9F66-5C59D182A0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8558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948DF0E-A964-76EC-8775-2A7A4A61B7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42351D6-D4BD-B440-036A-CF11FC87AC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0B8C72-73B6-C71A-B6D9-5D6BCD475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58F7-3B3D-9047-8CF1-47044F0E3989}" type="datetimeFigureOut">
              <a:rPr lang="de-DE" smtClean="0"/>
              <a:t>07.04.25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406735-9CF7-EC80-ACE4-42C07785E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CA93D0-A22E-A876-9C46-8C6EC2464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A820-D22C-0241-9F66-5C59D182A0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9392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39A145-4827-9D23-E1AF-FB398D747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2AFAFB-9EF1-8204-9B85-43DD8CF09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FABF1F3-48CB-7F0D-6C71-78859552A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58F7-3B3D-9047-8CF1-47044F0E3989}" type="datetimeFigureOut">
              <a:rPr lang="de-DE" smtClean="0"/>
              <a:t>07.04.25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47FCF60-3A57-AFB0-37A5-8D34C8C3D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E02F19-352B-62B1-4F71-F83647041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A820-D22C-0241-9F66-5C59D182A0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1440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F996EA-A041-6B7E-319B-95A46D9EA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1640EB2-DBB8-35B0-9825-EE4AF8960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533082-1714-E172-2244-319C7590B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58F7-3B3D-9047-8CF1-47044F0E3989}" type="datetimeFigureOut">
              <a:rPr lang="de-DE" smtClean="0"/>
              <a:t>07.04.25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F9FBD0-8CB0-1345-C3A4-432741593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C32A6F-545F-09C3-0BA0-2164C3171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A820-D22C-0241-9F66-5C59D182A0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6439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A3BF4D-49ED-DB6F-158D-D17514D94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5BC891-1C2C-964D-6E65-BCB3FF7F10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5E638C1-3808-F163-4072-92E6A85305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2979190-20D3-0F42-8FA7-1F29FDCC6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58F7-3B3D-9047-8CF1-47044F0E3989}" type="datetimeFigureOut">
              <a:rPr lang="de-DE" smtClean="0"/>
              <a:t>07.04.25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980F929-A730-C9E1-D120-531841CD8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EFD40A9-CD96-F5A4-9111-98A36DB32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A820-D22C-0241-9F66-5C59D182A0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03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AB8091-0E19-6242-B184-1B7EC177C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8D04689-CC9C-A890-E8D4-1513DDA50A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6DC059E-F11C-F63E-7D09-C5A33A4D60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7AA13F4-E141-AB10-52FA-01B52906A4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29D13DA-9328-99FA-20D2-84E1D8C5E4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1170327-851E-D5ED-C79A-1978F83FB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58F7-3B3D-9047-8CF1-47044F0E3989}" type="datetimeFigureOut">
              <a:rPr lang="de-DE" smtClean="0"/>
              <a:t>07.04.25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FEF9EA1-3852-03EB-959E-AA4E4B4AF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2859BE5-EA93-293C-3780-5E84D4583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A820-D22C-0241-9F66-5C59D182A0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3910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7FA691-7E0A-4600-9DAA-976FF8389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46337F8-C8EB-06D6-797F-656A1D629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58F7-3B3D-9047-8CF1-47044F0E3989}" type="datetimeFigureOut">
              <a:rPr lang="de-DE" smtClean="0"/>
              <a:t>07.04.25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2BD1F6B-AB84-57F4-723D-A5226910F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E239181-A9A9-53CC-6186-BA2F04EFE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A820-D22C-0241-9F66-5C59D182A0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2564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D5012C5-EBE6-7D82-0A7D-B3CC245B3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58F7-3B3D-9047-8CF1-47044F0E3989}" type="datetimeFigureOut">
              <a:rPr lang="de-DE" smtClean="0"/>
              <a:t>07.04.25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9920804-98EB-CCA7-7B4B-EEF032250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B4D2963-BE08-6737-5889-04005F875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A820-D22C-0241-9F66-5C59D182A0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4047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43C36C-A3A1-0D9F-60B2-5C7EE33E8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0FDD25B-297F-5E7F-ACEB-8D5759466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5496CEA-D491-0503-C887-ACAC1DB85E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449B76A-3BDA-2BE4-8F7D-BA7D6CDA9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58F7-3B3D-9047-8CF1-47044F0E3989}" type="datetimeFigureOut">
              <a:rPr lang="de-DE" smtClean="0"/>
              <a:t>07.04.25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ACE53DA-4F33-CEB0-9944-F5C083680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0BBE85F-5195-D1AD-71D3-661CD7762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A820-D22C-0241-9F66-5C59D182A0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1875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579D8B-56A6-F86C-2824-68C640BB7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8984CD6-B163-1BFA-39CB-813D214E76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84845AA-7619-C4F5-C1E8-87A9AE70C4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ACD2A64-5A75-9613-9CA8-E91101655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58F7-3B3D-9047-8CF1-47044F0E3989}" type="datetimeFigureOut">
              <a:rPr lang="de-DE" smtClean="0"/>
              <a:t>07.04.25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8D133F2-4E60-653B-90FF-AB21BE730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C07EAD2-025C-F733-D003-1CFC560B0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A820-D22C-0241-9F66-5C59D182A0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864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DA1450A-912E-AAE1-D5BA-48CE998FF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FF38B3C-6A42-A8F8-3375-69ABACAE0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C5A6796-CD4A-4544-7D90-EF6DEF6FFF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A558F7-3B3D-9047-8CF1-47044F0E3989}" type="datetimeFigureOut">
              <a:rPr lang="de-DE" smtClean="0"/>
              <a:t>07.04.25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913BD8-F0D3-6A63-B8EE-5836172193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B4CD11-4A32-F314-3FFC-F0F072F29D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87A820-D22C-0241-9F66-5C59D182A0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2856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8.png"/><Relationship Id="rId7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11" Type="http://schemas.openxmlformats.org/officeDocument/2006/relationships/image" Target="../media/image27.png"/><Relationship Id="rId5" Type="http://schemas.openxmlformats.org/officeDocument/2006/relationships/image" Target="../media/image20.png"/><Relationship Id="rId10" Type="http://schemas.openxmlformats.org/officeDocument/2006/relationships/image" Target="../media/image26.png"/><Relationship Id="rId4" Type="http://schemas.openxmlformats.org/officeDocument/2006/relationships/image" Target="../media/image19.png"/><Relationship Id="rId9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AB8486-F38D-EAF3-AF94-A664933CE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 Minute 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D6F09FE1-4B5B-A160-5C6B-22FABAA4244B}"/>
              </a:ext>
            </a:extLst>
          </p:cNvPr>
          <p:cNvSpPr/>
          <p:nvPr/>
        </p:nvSpPr>
        <p:spPr>
          <a:xfrm>
            <a:off x="0" y="6311900"/>
            <a:ext cx="12192000" cy="5461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6E55FF5-C47F-2F06-3FAC-E4D3E3623C66}"/>
              </a:ext>
            </a:extLst>
          </p:cNvPr>
          <p:cNvSpPr txBox="1"/>
          <p:nvPr/>
        </p:nvSpPr>
        <p:spPr>
          <a:xfrm>
            <a:off x="89472" y="5421497"/>
            <a:ext cx="838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solidFill>
                  <a:srgbClr val="0B81B5"/>
                </a:solidFill>
                <a:latin typeface="Amiri" pitchFamily="2" charset="-78"/>
                <a:ea typeface="Amiri" pitchFamily="2" charset="-78"/>
                <a:cs typeface="Amiri" pitchFamily="2" charset="-78"/>
              </a:rPr>
              <a:t>1</a:t>
            </a:r>
            <a:endParaRPr lang="de-DE" sz="8800" dirty="0">
              <a:solidFill>
                <a:srgbClr val="0B81B5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C77EE488-B7BF-58E0-04EE-68065760D163}"/>
              </a:ext>
            </a:extLst>
          </p:cNvPr>
          <p:cNvSpPr txBox="1"/>
          <p:nvPr/>
        </p:nvSpPr>
        <p:spPr>
          <a:xfrm>
            <a:off x="508572" y="5519849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solidFill>
                  <a:srgbClr val="0B81B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Minute</a:t>
            </a:r>
          </a:p>
          <a:p>
            <a:r>
              <a:rPr lang="de-DE" sz="2200" b="1" i="1" dirty="0">
                <a:solidFill>
                  <a:srgbClr val="0B81B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148C6C4E-42D9-0746-4E94-FBC41B291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5323"/>
            <a:ext cx="10515600" cy="4174525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3707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6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6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21BFF3-CFD2-8902-2B7C-02A8347A9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3 Minuten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2E2C6FC-0240-33F9-C89C-7B9EB6F68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6844" y="1391813"/>
            <a:ext cx="10320528" cy="4439585"/>
          </a:xfrm>
        </p:spPr>
        <p:txBody>
          <a:bodyPr/>
          <a:lstStyle/>
          <a:p>
            <a:endParaRPr lang="de-DE" dirty="0"/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87BF0178-BC17-F50D-4140-687B6C3EDAEB}"/>
              </a:ext>
            </a:extLst>
          </p:cNvPr>
          <p:cNvGrpSpPr/>
          <p:nvPr/>
        </p:nvGrpSpPr>
        <p:grpSpPr>
          <a:xfrm>
            <a:off x="0" y="10939"/>
            <a:ext cx="838200" cy="6858000"/>
            <a:chOff x="0" y="0"/>
            <a:chExt cx="838200" cy="7090609"/>
          </a:xfrm>
          <a:blipFill>
            <a:blip r:embed="rId2"/>
            <a:stretch>
              <a:fillRect/>
            </a:stretch>
          </a:blipFill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DA05C382-D01E-F503-466E-5F7C269C17D5}"/>
                </a:ext>
              </a:extLst>
            </p:cNvPr>
            <p:cNvSpPr/>
            <p:nvPr/>
          </p:nvSpPr>
          <p:spPr>
            <a:xfrm>
              <a:off x="0" y="0"/>
              <a:ext cx="838200" cy="23421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CBE80D57-5829-943E-C471-214F5972F643}"/>
                </a:ext>
              </a:extLst>
            </p:cNvPr>
            <p:cNvSpPr/>
            <p:nvPr/>
          </p:nvSpPr>
          <p:spPr>
            <a:xfrm>
              <a:off x="0" y="2374231"/>
              <a:ext cx="838200" cy="23421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F71D14E4-3401-6D8F-BE7E-245103D19F6E}"/>
                </a:ext>
              </a:extLst>
            </p:cNvPr>
            <p:cNvSpPr/>
            <p:nvPr/>
          </p:nvSpPr>
          <p:spPr>
            <a:xfrm>
              <a:off x="0" y="4748462"/>
              <a:ext cx="838200" cy="23421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11" name="Textfeld 10">
            <a:extLst>
              <a:ext uri="{FF2B5EF4-FFF2-40B4-BE49-F238E27FC236}">
                <a16:creationId xmlns:a16="http://schemas.microsoft.com/office/drawing/2014/main" id="{E3E5C5D8-375B-EF7E-3221-AD1D04E2954E}"/>
              </a:ext>
            </a:extLst>
          </p:cNvPr>
          <p:cNvSpPr txBox="1"/>
          <p:nvPr/>
        </p:nvSpPr>
        <p:spPr>
          <a:xfrm>
            <a:off x="922280" y="5831398"/>
            <a:ext cx="838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solidFill>
                  <a:srgbClr val="077CAF"/>
                </a:solidFill>
                <a:latin typeface="Amiri" pitchFamily="2" charset="-78"/>
                <a:ea typeface="Amiri" pitchFamily="2" charset="-78"/>
                <a:cs typeface="Amiri" pitchFamily="2" charset="-78"/>
              </a:rPr>
              <a:t>3</a:t>
            </a:r>
            <a:endParaRPr lang="de-DE" sz="8800" dirty="0">
              <a:solidFill>
                <a:srgbClr val="077CAF"/>
              </a:solidFill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952607A-D577-D69C-75CE-CCCF37E3F73C}"/>
              </a:ext>
            </a:extLst>
          </p:cNvPr>
          <p:cNvSpPr txBox="1"/>
          <p:nvPr/>
        </p:nvSpPr>
        <p:spPr>
          <a:xfrm>
            <a:off x="1370342" y="5921876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solidFill>
                  <a:srgbClr val="0B81B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Minuten </a:t>
            </a:r>
          </a:p>
          <a:p>
            <a:r>
              <a:rPr lang="de-DE" sz="2200" b="1" i="1" dirty="0">
                <a:solidFill>
                  <a:srgbClr val="0B81B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1137150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80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80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79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AA177D-250A-C620-1AE2-9AD322AA86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027C5E-4BC7-FBE0-0619-FE34C7C17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5 Minuten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67797B-1A9B-D364-ABBE-8916EF9A0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550758"/>
            <a:ext cx="10283952" cy="4114539"/>
          </a:xfrm>
        </p:spPr>
        <p:txBody>
          <a:bodyPr/>
          <a:lstStyle/>
          <a:p>
            <a:endParaRPr lang="de-DE" dirty="0"/>
          </a:p>
        </p:txBody>
      </p: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591EA230-F3D5-AC4C-6247-D0275960F390}"/>
              </a:ext>
            </a:extLst>
          </p:cNvPr>
          <p:cNvGrpSpPr/>
          <p:nvPr/>
        </p:nvGrpSpPr>
        <p:grpSpPr>
          <a:xfrm>
            <a:off x="0" y="13633"/>
            <a:ext cx="838200" cy="6857999"/>
            <a:chOff x="0" y="1"/>
            <a:chExt cx="838200" cy="8612523"/>
          </a:xfrm>
          <a:blipFill>
            <a:blip r:embed="rId2"/>
            <a:stretch>
              <a:fillRect/>
            </a:stretch>
          </a:blipFill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DEB82905-4889-C6E2-5DF9-24DF75B1C447}"/>
                </a:ext>
              </a:extLst>
            </p:cNvPr>
            <p:cNvSpPr/>
            <p:nvPr/>
          </p:nvSpPr>
          <p:spPr>
            <a:xfrm>
              <a:off x="0" y="1"/>
              <a:ext cx="838200" cy="16906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FCA1EED5-E958-FC25-D358-92D63B2A41D9}"/>
                </a:ext>
              </a:extLst>
            </p:cNvPr>
            <p:cNvSpPr/>
            <p:nvPr/>
          </p:nvSpPr>
          <p:spPr>
            <a:xfrm>
              <a:off x="0" y="1722772"/>
              <a:ext cx="838200" cy="16906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627ED777-252A-B489-F3D6-D73436DB79B9}"/>
                </a:ext>
              </a:extLst>
            </p:cNvPr>
            <p:cNvSpPr/>
            <p:nvPr/>
          </p:nvSpPr>
          <p:spPr>
            <a:xfrm>
              <a:off x="0" y="3459497"/>
              <a:ext cx="838200" cy="16906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1A19C341-DCAA-71A1-904E-AD4CBE61D975}"/>
                </a:ext>
              </a:extLst>
            </p:cNvPr>
            <p:cNvSpPr/>
            <p:nvPr/>
          </p:nvSpPr>
          <p:spPr>
            <a:xfrm>
              <a:off x="0" y="5182269"/>
              <a:ext cx="838200" cy="16906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DBA60405-F773-5D18-AABD-76EA07B14EAD}"/>
                </a:ext>
              </a:extLst>
            </p:cNvPr>
            <p:cNvSpPr/>
            <p:nvPr/>
          </p:nvSpPr>
          <p:spPr>
            <a:xfrm>
              <a:off x="0" y="6921836"/>
              <a:ext cx="838200" cy="16906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13" name="Textfeld 12">
            <a:extLst>
              <a:ext uri="{FF2B5EF4-FFF2-40B4-BE49-F238E27FC236}">
                <a16:creationId xmlns:a16="http://schemas.microsoft.com/office/drawing/2014/main" id="{4DE4BE5B-098C-6B9D-F0BA-463BED2BAB88}"/>
              </a:ext>
            </a:extLst>
          </p:cNvPr>
          <p:cNvSpPr txBox="1"/>
          <p:nvPr/>
        </p:nvSpPr>
        <p:spPr>
          <a:xfrm>
            <a:off x="919785" y="5831398"/>
            <a:ext cx="838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solidFill>
                  <a:srgbClr val="077CAF"/>
                </a:solidFill>
                <a:latin typeface="Amiri" pitchFamily="2" charset="-78"/>
                <a:ea typeface="Amiri" pitchFamily="2" charset="-78"/>
                <a:cs typeface="Amiri" pitchFamily="2" charset="-78"/>
              </a:rPr>
              <a:t>5</a:t>
            </a:r>
            <a:endParaRPr lang="de-DE" sz="8800" dirty="0">
              <a:solidFill>
                <a:srgbClr val="077CAF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B7F8310-4D1E-C7AE-E7C2-573073B865BE}"/>
              </a:ext>
            </a:extLst>
          </p:cNvPr>
          <p:cNvSpPr txBox="1"/>
          <p:nvPr/>
        </p:nvSpPr>
        <p:spPr>
          <a:xfrm>
            <a:off x="1404423" y="5940164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solidFill>
                  <a:srgbClr val="0B81B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Minuten </a:t>
            </a:r>
          </a:p>
          <a:p>
            <a:r>
              <a:rPr lang="de-DE" sz="2200" b="1" i="1" dirty="0">
                <a:solidFill>
                  <a:srgbClr val="0B81B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1464542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6632D8-7D77-8585-FEF0-ECE1145954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718FE1-0465-76A5-13A3-1D698DAED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10 Minuten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36C865A-1CA2-5605-1042-8D606E2DF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1307" y="1382326"/>
            <a:ext cx="10372493" cy="4351338"/>
          </a:xfrm>
        </p:spPr>
        <p:txBody>
          <a:bodyPr/>
          <a:lstStyle/>
          <a:p>
            <a:endParaRPr lang="de-DE" dirty="0"/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19928CF7-2802-A46D-C609-93E715018091}"/>
              </a:ext>
            </a:extLst>
          </p:cNvPr>
          <p:cNvGrpSpPr/>
          <p:nvPr/>
        </p:nvGrpSpPr>
        <p:grpSpPr>
          <a:xfrm>
            <a:off x="0" y="-1"/>
            <a:ext cx="838200" cy="6872957"/>
            <a:chOff x="0" y="-379745"/>
            <a:chExt cx="838200" cy="7252702"/>
          </a:xfrm>
          <a:blipFill>
            <a:blip r:embed="rId3"/>
            <a:stretch>
              <a:fillRect/>
            </a:stretch>
          </a:blipFill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FDD8EF8B-C6E1-74D7-53A9-5017BC6F2201}"/>
                </a:ext>
              </a:extLst>
            </p:cNvPr>
            <p:cNvSpPr/>
            <p:nvPr/>
          </p:nvSpPr>
          <p:spPr>
            <a:xfrm>
              <a:off x="0" y="6176963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E564FB52-83C0-8338-5EFA-50701F4ACB4A}"/>
                </a:ext>
              </a:extLst>
            </p:cNvPr>
            <p:cNvSpPr/>
            <p:nvPr/>
          </p:nvSpPr>
          <p:spPr>
            <a:xfrm>
              <a:off x="0" y="5448885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A39D20BB-6207-5DDF-6506-41880BD3E02B}"/>
                </a:ext>
              </a:extLst>
            </p:cNvPr>
            <p:cNvSpPr/>
            <p:nvPr/>
          </p:nvSpPr>
          <p:spPr>
            <a:xfrm>
              <a:off x="0" y="4717507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9AF09564-612C-EA6A-B72A-B03CDB7C775B}"/>
                </a:ext>
              </a:extLst>
            </p:cNvPr>
            <p:cNvSpPr/>
            <p:nvPr/>
          </p:nvSpPr>
          <p:spPr>
            <a:xfrm>
              <a:off x="0" y="3989429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52DCEA55-52B7-9ECC-3F64-2FBE10460CE6}"/>
                </a:ext>
              </a:extLst>
            </p:cNvPr>
            <p:cNvSpPr/>
            <p:nvPr/>
          </p:nvSpPr>
          <p:spPr>
            <a:xfrm>
              <a:off x="0" y="3258051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EDDA005E-93BA-6494-4AEE-B73C174FF94B}"/>
                </a:ext>
              </a:extLst>
            </p:cNvPr>
            <p:cNvSpPr/>
            <p:nvPr/>
          </p:nvSpPr>
          <p:spPr>
            <a:xfrm>
              <a:off x="0" y="2529973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32B7CAF7-0FC8-1EAC-6977-52A1890DA923}"/>
                </a:ext>
              </a:extLst>
            </p:cNvPr>
            <p:cNvSpPr/>
            <p:nvPr/>
          </p:nvSpPr>
          <p:spPr>
            <a:xfrm>
              <a:off x="0" y="1807036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B9DFA59D-B1EB-5450-32A6-FEA9E63D9C1E}"/>
                </a:ext>
              </a:extLst>
            </p:cNvPr>
            <p:cNvSpPr/>
            <p:nvPr/>
          </p:nvSpPr>
          <p:spPr>
            <a:xfrm>
              <a:off x="0" y="1078958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E9A4851B-9014-C652-D8C0-BAB9068F6196}"/>
                </a:ext>
              </a:extLst>
            </p:cNvPr>
            <p:cNvSpPr/>
            <p:nvPr/>
          </p:nvSpPr>
          <p:spPr>
            <a:xfrm>
              <a:off x="0" y="348333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36E00514-2CEF-7A05-2DE7-AFB7E369A3FA}"/>
                </a:ext>
              </a:extLst>
            </p:cNvPr>
            <p:cNvSpPr/>
            <p:nvPr/>
          </p:nvSpPr>
          <p:spPr>
            <a:xfrm>
              <a:off x="0" y="-379745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18" name="Textfeld 17">
            <a:extLst>
              <a:ext uri="{FF2B5EF4-FFF2-40B4-BE49-F238E27FC236}">
                <a16:creationId xmlns:a16="http://schemas.microsoft.com/office/drawing/2014/main" id="{8E400A5E-DB5A-45A0-527C-133ED3E9FED7}"/>
              </a:ext>
            </a:extLst>
          </p:cNvPr>
          <p:cNvSpPr txBox="1"/>
          <p:nvPr/>
        </p:nvSpPr>
        <p:spPr>
          <a:xfrm>
            <a:off x="911770" y="5842337"/>
            <a:ext cx="127687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solidFill>
                  <a:srgbClr val="077CAF"/>
                </a:solidFill>
                <a:latin typeface="Amiri" pitchFamily="2" charset="-78"/>
                <a:ea typeface="Amiri" pitchFamily="2" charset="-78"/>
                <a:cs typeface="Amiri" pitchFamily="2" charset="-78"/>
              </a:rPr>
              <a:t>10</a:t>
            </a:r>
            <a:endParaRPr lang="de-DE" sz="8800" dirty="0">
              <a:solidFill>
                <a:srgbClr val="077CAF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C205C9BE-8A7B-CE2F-2C4E-4842A00C3474}"/>
              </a:ext>
            </a:extLst>
          </p:cNvPr>
          <p:cNvSpPr txBox="1"/>
          <p:nvPr/>
        </p:nvSpPr>
        <p:spPr>
          <a:xfrm>
            <a:off x="1807889" y="5965447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solidFill>
                  <a:srgbClr val="0B81B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Minuten </a:t>
            </a:r>
          </a:p>
          <a:p>
            <a:r>
              <a:rPr lang="de-DE" sz="2200" b="1" i="1" dirty="0">
                <a:solidFill>
                  <a:srgbClr val="0B81B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593180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6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6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599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032F0D-FC98-7EAD-4DE6-8FE5A4032B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BAC1D9-C172-C27D-1391-A3FBB96B2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2539" y="173370"/>
            <a:ext cx="10515600" cy="1325563"/>
          </a:xfrm>
        </p:spPr>
        <p:txBody>
          <a:bodyPr/>
          <a:lstStyle/>
          <a:p>
            <a:r>
              <a:rPr lang="de-DE" dirty="0"/>
              <a:t>15 Minuten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668467-E636-27F3-9889-61AF32305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2539" y="1501886"/>
            <a:ext cx="10515600" cy="4351338"/>
          </a:xfrm>
        </p:spPr>
        <p:txBody>
          <a:bodyPr/>
          <a:lstStyle/>
          <a:p>
            <a:endParaRPr lang="de-DE" dirty="0"/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5EA51805-2FB1-A7A4-935E-930A28159D9B}"/>
              </a:ext>
            </a:extLst>
          </p:cNvPr>
          <p:cNvGrpSpPr/>
          <p:nvPr/>
        </p:nvGrpSpPr>
        <p:grpSpPr>
          <a:xfrm>
            <a:off x="851755" y="0"/>
            <a:ext cx="832624" cy="6872957"/>
            <a:chOff x="0" y="-379745"/>
            <a:chExt cx="838200" cy="7252702"/>
          </a:xfrm>
          <a:blipFill>
            <a:blip r:embed="rId2"/>
            <a:stretch>
              <a:fillRect/>
            </a:stretch>
          </a:blipFill>
        </p:grpSpPr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7DBA5604-6519-17F0-EE6A-F559AD677278}"/>
                </a:ext>
              </a:extLst>
            </p:cNvPr>
            <p:cNvSpPr/>
            <p:nvPr/>
          </p:nvSpPr>
          <p:spPr>
            <a:xfrm>
              <a:off x="0" y="6176963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A7096CEE-30F7-6F20-4A72-0DF35B61F70B}"/>
                </a:ext>
              </a:extLst>
            </p:cNvPr>
            <p:cNvSpPr/>
            <p:nvPr/>
          </p:nvSpPr>
          <p:spPr>
            <a:xfrm>
              <a:off x="0" y="5448885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12AC1FC2-7C59-EB6F-7D1C-0A99B47BE50D}"/>
                </a:ext>
              </a:extLst>
            </p:cNvPr>
            <p:cNvSpPr/>
            <p:nvPr/>
          </p:nvSpPr>
          <p:spPr>
            <a:xfrm>
              <a:off x="0" y="4717507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38351264-F310-367F-6CE0-22F3F7C085B9}"/>
                </a:ext>
              </a:extLst>
            </p:cNvPr>
            <p:cNvSpPr/>
            <p:nvPr/>
          </p:nvSpPr>
          <p:spPr>
            <a:xfrm>
              <a:off x="0" y="3989429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F452E6AD-FE69-5104-DDA6-787C8DBBA5BB}"/>
                </a:ext>
              </a:extLst>
            </p:cNvPr>
            <p:cNvSpPr/>
            <p:nvPr/>
          </p:nvSpPr>
          <p:spPr>
            <a:xfrm>
              <a:off x="0" y="3258051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7E035F8E-5635-B31F-4331-D4AE62B55209}"/>
                </a:ext>
              </a:extLst>
            </p:cNvPr>
            <p:cNvSpPr/>
            <p:nvPr/>
          </p:nvSpPr>
          <p:spPr>
            <a:xfrm>
              <a:off x="0" y="2529973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652F68D3-7947-2460-F7BD-181BF3AAE03F}"/>
                </a:ext>
              </a:extLst>
            </p:cNvPr>
            <p:cNvSpPr/>
            <p:nvPr/>
          </p:nvSpPr>
          <p:spPr>
            <a:xfrm>
              <a:off x="0" y="1807036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C9C99A31-60CD-F6D8-E635-17C4D9E5E499}"/>
                </a:ext>
              </a:extLst>
            </p:cNvPr>
            <p:cNvSpPr/>
            <p:nvPr/>
          </p:nvSpPr>
          <p:spPr>
            <a:xfrm>
              <a:off x="0" y="1078958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46EA32EE-C872-75E8-AE64-6AB32388E2F4}"/>
                </a:ext>
              </a:extLst>
            </p:cNvPr>
            <p:cNvSpPr/>
            <p:nvPr/>
          </p:nvSpPr>
          <p:spPr>
            <a:xfrm>
              <a:off x="0" y="348333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079DFD17-F4B6-E3ED-B2A9-5B7C5BFDECBF}"/>
                </a:ext>
              </a:extLst>
            </p:cNvPr>
            <p:cNvSpPr/>
            <p:nvPr/>
          </p:nvSpPr>
          <p:spPr>
            <a:xfrm>
              <a:off x="0" y="-379745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A9A9FBF4-4BFB-E042-85CB-FE1FDA24ECD4}"/>
              </a:ext>
            </a:extLst>
          </p:cNvPr>
          <p:cNvGrpSpPr/>
          <p:nvPr/>
        </p:nvGrpSpPr>
        <p:grpSpPr>
          <a:xfrm>
            <a:off x="0" y="1"/>
            <a:ext cx="832624" cy="6857999"/>
            <a:chOff x="0" y="1"/>
            <a:chExt cx="838200" cy="8612523"/>
          </a:xfrm>
          <a:blipFill>
            <a:blip r:embed="rId3"/>
            <a:stretch>
              <a:fillRect/>
            </a:stretch>
          </a:blipFill>
        </p:grpSpPr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BF81E8C5-E3A1-49B5-EA82-898FF954BD00}"/>
                </a:ext>
              </a:extLst>
            </p:cNvPr>
            <p:cNvSpPr/>
            <p:nvPr/>
          </p:nvSpPr>
          <p:spPr>
            <a:xfrm>
              <a:off x="0" y="1"/>
              <a:ext cx="838200" cy="16906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B4323CC5-2AD9-A99B-C43E-11959DB90955}"/>
                </a:ext>
              </a:extLst>
            </p:cNvPr>
            <p:cNvSpPr/>
            <p:nvPr/>
          </p:nvSpPr>
          <p:spPr>
            <a:xfrm>
              <a:off x="0" y="1722772"/>
              <a:ext cx="838200" cy="16906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40044B43-036A-41C6-C258-711012F2FA9D}"/>
                </a:ext>
              </a:extLst>
            </p:cNvPr>
            <p:cNvSpPr/>
            <p:nvPr/>
          </p:nvSpPr>
          <p:spPr>
            <a:xfrm>
              <a:off x="0" y="3459497"/>
              <a:ext cx="838200" cy="16906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316A7C12-234D-3ABA-AB69-2EAC8A8FBB46}"/>
                </a:ext>
              </a:extLst>
            </p:cNvPr>
            <p:cNvSpPr/>
            <p:nvPr/>
          </p:nvSpPr>
          <p:spPr>
            <a:xfrm>
              <a:off x="0" y="5182269"/>
              <a:ext cx="838200" cy="16906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15CFABD8-4D9D-DD6C-4471-20FE39A7AA9D}"/>
                </a:ext>
              </a:extLst>
            </p:cNvPr>
            <p:cNvSpPr/>
            <p:nvPr/>
          </p:nvSpPr>
          <p:spPr>
            <a:xfrm>
              <a:off x="0" y="6921836"/>
              <a:ext cx="838200" cy="16906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24" name="Textfeld 23">
            <a:extLst>
              <a:ext uri="{FF2B5EF4-FFF2-40B4-BE49-F238E27FC236}">
                <a16:creationId xmlns:a16="http://schemas.microsoft.com/office/drawing/2014/main" id="{9EF7CF64-B24C-E2C2-4592-0372A588379F}"/>
              </a:ext>
            </a:extLst>
          </p:cNvPr>
          <p:cNvSpPr txBox="1"/>
          <p:nvPr/>
        </p:nvSpPr>
        <p:spPr>
          <a:xfrm>
            <a:off x="1882539" y="5842337"/>
            <a:ext cx="127687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solidFill>
                  <a:srgbClr val="077CAF"/>
                </a:solidFill>
                <a:latin typeface="Amiri" pitchFamily="2" charset="-78"/>
                <a:ea typeface="Amiri" pitchFamily="2" charset="-78"/>
                <a:cs typeface="Amiri" pitchFamily="2" charset="-78"/>
              </a:rPr>
              <a:t>15</a:t>
            </a:r>
            <a:endParaRPr lang="de-DE" sz="8800" dirty="0">
              <a:solidFill>
                <a:srgbClr val="077CAF"/>
              </a:solidFill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0647A77-CD9A-305A-2982-46175884946D}"/>
              </a:ext>
            </a:extLst>
          </p:cNvPr>
          <p:cNvSpPr txBox="1"/>
          <p:nvPr/>
        </p:nvSpPr>
        <p:spPr>
          <a:xfrm>
            <a:off x="2782514" y="5965447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solidFill>
                  <a:srgbClr val="0B81B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Minuten </a:t>
            </a:r>
          </a:p>
          <a:p>
            <a:r>
              <a:rPr lang="de-DE" sz="2200" b="1" i="1" dirty="0">
                <a:solidFill>
                  <a:srgbClr val="0B81B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1873505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6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6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59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0000"/>
                            </p:stCondLst>
                            <p:childTnLst>
                              <p:par>
                                <p:cTn id="10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3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99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807772-4360-1665-54F0-90E0424868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E1CF68-D72D-4D84-671E-5DF2BFA98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04" y="329776"/>
            <a:ext cx="10515600" cy="1325563"/>
          </a:xfrm>
        </p:spPr>
        <p:txBody>
          <a:bodyPr/>
          <a:lstStyle/>
          <a:p>
            <a:r>
              <a:rPr lang="de-DE" dirty="0"/>
              <a:t>20 Minuten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BB5E47-D730-8F3A-148E-2A51D7629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3932" y="1586768"/>
            <a:ext cx="10722972" cy="4351338"/>
          </a:xfrm>
        </p:spPr>
        <p:txBody>
          <a:bodyPr/>
          <a:lstStyle/>
          <a:p>
            <a:endParaRPr lang="de-DE" dirty="0"/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6DF9E500-3123-8D18-39E4-A11F28E173B5}"/>
              </a:ext>
            </a:extLst>
          </p:cNvPr>
          <p:cNvGrpSpPr/>
          <p:nvPr/>
        </p:nvGrpSpPr>
        <p:grpSpPr>
          <a:xfrm>
            <a:off x="0" y="0"/>
            <a:ext cx="832624" cy="6872957"/>
            <a:chOff x="0" y="-379745"/>
            <a:chExt cx="838200" cy="7252702"/>
          </a:xfrm>
          <a:blipFill>
            <a:blip r:embed="rId2"/>
            <a:stretch>
              <a:fillRect/>
            </a:stretch>
          </a:blipFill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EF0C1EF3-CE98-1878-7176-EB5B0BBD1666}"/>
                </a:ext>
              </a:extLst>
            </p:cNvPr>
            <p:cNvSpPr/>
            <p:nvPr/>
          </p:nvSpPr>
          <p:spPr>
            <a:xfrm>
              <a:off x="0" y="6176963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3EBF1346-7F43-95F9-396B-A62CC3575287}"/>
                </a:ext>
              </a:extLst>
            </p:cNvPr>
            <p:cNvSpPr/>
            <p:nvPr/>
          </p:nvSpPr>
          <p:spPr>
            <a:xfrm>
              <a:off x="0" y="5448885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A3FE060B-14F0-66E5-E995-BF6B1565C9F9}"/>
                </a:ext>
              </a:extLst>
            </p:cNvPr>
            <p:cNvSpPr/>
            <p:nvPr/>
          </p:nvSpPr>
          <p:spPr>
            <a:xfrm>
              <a:off x="0" y="4717507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5FB21569-EFC7-D182-AB97-644A76381E03}"/>
                </a:ext>
              </a:extLst>
            </p:cNvPr>
            <p:cNvSpPr/>
            <p:nvPr/>
          </p:nvSpPr>
          <p:spPr>
            <a:xfrm>
              <a:off x="0" y="3989429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2DACC3EE-A5E2-CFC6-FA74-133474615413}"/>
                </a:ext>
              </a:extLst>
            </p:cNvPr>
            <p:cNvSpPr/>
            <p:nvPr/>
          </p:nvSpPr>
          <p:spPr>
            <a:xfrm>
              <a:off x="0" y="3258051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C8AFA201-5F72-3874-F02D-D8556FB799E8}"/>
                </a:ext>
              </a:extLst>
            </p:cNvPr>
            <p:cNvSpPr/>
            <p:nvPr/>
          </p:nvSpPr>
          <p:spPr>
            <a:xfrm>
              <a:off x="0" y="2529973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8206E49F-F2A1-AA2B-4E23-3A4AAA028C83}"/>
                </a:ext>
              </a:extLst>
            </p:cNvPr>
            <p:cNvSpPr/>
            <p:nvPr/>
          </p:nvSpPr>
          <p:spPr>
            <a:xfrm>
              <a:off x="0" y="1807036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CF49F86A-3BE4-E4A4-6272-FEB798321FD8}"/>
                </a:ext>
              </a:extLst>
            </p:cNvPr>
            <p:cNvSpPr/>
            <p:nvPr/>
          </p:nvSpPr>
          <p:spPr>
            <a:xfrm>
              <a:off x="0" y="1078958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3006197A-17CA-7644-AE40-109AEDF84725}"/>
                </a:ext>
              </a:extLst>
            </p:cNvPr>
            <p:cNvSpPr/>
            <p:nvPr/>
          </p:nvSpPr>
          <p:spPr>
            <a:xfrm>
              <a:off x="0" y="348333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56C1A80F-0550-9715-44F8-8270C126B8F7}"/>
                </a:ext>
              </a:extLst>
            </p:cNvPr>
            <p:cNvSpPr/>
            <p:nvPr/>
          </p:nvSpPr>
          <p:spPr>
            <a:xfrm>
              <a:off x="0" y="-379745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6D9D1298-8779-CE93-FFFE-9354DAF1BDF3}"/>
              </a:ext>
            </a:extLst>
          </p:cNvPr>
          <p:cNvGrpSpPr/>
          <p:nvPr/>
        </p:nvGrpSpPr>
        <p:grpSpPr>
          <a:xfrm>
            <a:off x="855540" y="-3929"/>
            <a:ext cx="832624" cy="6872957"/>
            <a:chOff x="0" y="-379745"/>
            <a:chExt cx="838200" cy="7252702"/>
          </a:xfrm>
          <a:blipFill>
            <a:blip r:embed="rId3"/>
            <a:stretch>
              <a:fillRect/>
            </a:stretch>
          </a:blipFill>
        </p:grpSpPr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21D9461F-62A3-1CC4-EECE-C25C2A932C53}"/>
                </a:ext>
              </a:extLst>
            </p:cNvPr>
            <p:cNvSpPr/>
            <p:nvPr/>
          </p:nvSpPr>
          <p:spPr>
            <a:xfrm>
              <a:off x="0" y="6176963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D3C089EF-2648-E6AB-CDC4-A8AF626152D5}"/>
                </a:ext>
              </a:extLst>
            </p:cNvPr>
            <p:cNvSpPr/>
            <p:nvPr/>
          </p:nvSpPr>
          <p:spPr>
            <a:xfrm>
              <a:off x="0" y="5448885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1CF9D351-711A-7398-88F0-E8084D10D780}"/>
                </a:ext>
              </a:extLst>
            </p:cNvPr>
            <p:cNvSpPr/>
            <p:nvPr/>
          </p:nvSpPr>
          <p:spPr>
            <a:xfrm>
              <a:off x="0" y="4717507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11A5B4A7-7F7F-A93C-A932-DCACF052BA2C}"/>
                </a:ext>
              </a:extLst>
            </p:cNvPr>
            <p:cNvSpPr/>
            <p:nvPr/>
          </p:nvSpPr>
          <p:spPr>
            <a:xfrm>
              <a:off x="0" y="3989429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03D92055-085A-5B6F-8B1B-360AC7F1F713}"/>
                </a:ext>
              </a:extLst>
            </p:cNvPr>
            <p:cNvSpPr/>
            <p:nvPr/>
          </p:nvSpPr>
          <p:spPr>
            <a:xfrm>
              <a:off x="0" y="3258051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" name="Rechteck 21">
              <a:extLst>
                <a:ext uri="{FF2B5EF4-FFF2-40B4-BE49-F238E27FC236}">
                  <a16:creationId xmlns:a16="http://schemas.microsoft.com/office/drawing/2014/main" id="{BF2DACB6-001D-A71B-97E7-2695B75CB20B}"/>
                </a:ext>
              </a:extLst>
            </p:cNvPr>
            <p:cNvSpPr/>
            <p:nvPr/>
          </p:nvSpPr>
          <p:spPr>
            <a:xfrm>
              <a:off x="0" y="2529973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FBBCF99E-0756-F828-5E6E-94CE0C2D40AD}"/>
                </a:ext>
              </a:extLst>
            </p:cNvPr>
            <p:cNvSpPr/>
            <p:nvPr/>
          </p:nvSpPr>
          <p:spPr>
            <a:xfrm>
              <a:off x="0" y="1807036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" name="Rechteck 23">
              <a:extLst>
                <a:ext uri="{FF2B5EF4-FFF2-40B4-BE49-F238E27FC236}">
                  <a16:creationId xmlns:a16="http://schemas.microsoft.com/office/drawing/2014/main" id="{C03D1FC7-F966-6E0C-C1F4-3231B3615673}"/>
                </a:ext>
              </a:extLst>
            </p:cNvPr>
            <p:cNvSpPr/>
            <p:nvPr/>
          </p:nvSpPr>
          <p:spPr>
            <a:xfrm>
              <a:off x="0" y="1078958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9E9A9B08-E24E-3BFB-EA85-CF9EA2010C1C}"/>
                </a:ext>
              </a:extLst>
            </p:cNvPr>
            <p:cNvSpPr/>
            <p:nvPr/>
          </p:nvSpPr>
          <p:spPr>
            <a:xfrm>
              <a:off x="0" y="348333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" name="Rechteck 25">
              <a:extLst>
                <a:ext uri="{FF2B5EF4-FFF2-40B4-BE49-F238E27FC236}">
                  <a16:creationId xmlns:a16="http://schemas.microsoft.com/office/drawing/2014/main" id="{B495CC6B-6017-1381-5B92-49AEEC7DE958}"/>
                </a:ext>
              </a:extLst>
            </p:cNvPr>
            <p:cNvSpPr/>
            <p:nvPr/>
          </p:nvSpPr>
          <p:spPr>
            <a:xfrm>
              <a:off x="0" y="-379745"/>
              <a:ext cx="838200" cy="69599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4" name="Textfeld 3">
            <a:extLst>
              <a:ext uri="{FF2B5EF4-FFF2-40B4-BE49-F238E27FC236}">
                <a16:creationId xmlns:a16="http://schemas.microsoft.com/office/drawing/2014/main" id="{2FD4D920-6029-B53E-46D0-7F0EBF743B98}"/>
              </a:ext>
            </a:extLst>
          </p:cNvPr>
          <p:cNvSpPr txBox="1"/>
          <p:nvPr/>
        </p:nvSpPr>
        <p:spPr>
          <a:xfrm>
            <a:off x="1989774" y="5842337"/>
            <a:ext cx="127687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solidFill>
                  <a:srgbClr val="077CAF"/>
                </a:solidFill>
                <a:latin typeface="Amiri" pitchFamily="2" charset="-78"/>
                <a:ea typeface="Amiri" pitchFamily="2" charset="-78"/>
                <a:cs typeface="Amiri" pitchFamily="2" charset="-78"/>
              </a:rPr>
              <a:t>20</a:t>
            </a:r>
            <a:endParaRPr lang="de-DE" sz="8800" dirty="0">
              <a:solidFill>
                <a:srgbClr val="077CAF"/>
              </a:solidFill>
            </a:endParaRP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2F53904A-39D1-0076-5A8A-E2180C9BF1B1}"/>
              </a:ext>
            </a:extLst>
          </p:cNvPr>
          <p:cNvSpPr txBox="1"/>
          <p:nvPr/>
        </p:nvSpPr>
        <p:spPr>
          <a:xfrm>
            <a:off x="1005840" y="-3566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/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5D382EB4-8A4C-428E-942D-71F6F083DF2E}"/>
              </a:ext>
            </a:extLst>
          </p:cNvPr>
          <p:cNvSpPr txBox="1"/>
          <p:nvPr/>
        </p:nvSpPr>
        <p:spPr>
          <a:xfrm>
            <a:off x="3301340" y="-171004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15A2ED47-2218-7A75-B728-3F323BDDE81B}"/>
              </a:ext>
            </a:extLst>
          </p:cNvPr>
          <p:cNvSpPr txBox="1"/>
          <p:nvPr/>
        </p:nvSpPr>
        <p:spPr>
          <a:xfrm>
            <a:off x="2875050" y="6005385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solidFill>
                  <a:srgbClr val="0B81B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Minuten </a:t>
            </a:r>
          </a:p>
          <a:p>
            <a:r>
              <a:rPr lang="de-DE" sz="2200" b="1" i="1" dirty="0">
                <a:solidFill>
                  <a:srgbClr val="0B81B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2921460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600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600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599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0000"/>
                            </p:stCondLst>
                            <p:childTnLst>
                              <p:par>
                                <p:cTn id="10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600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600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599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7A78315B-0937-946C-F4DF-887CA8BC4D8B}"/>
              </a:ext>
            </a:extLst>
          </p:cNvPr>
          <p:cNvSpPr/>
          <p:nvPr/>
        </p:nvSpPr>
        <p:spPr>
          <a:xfrm>
            <a:off x="180498" y="4181535"/>
            <a:ext cx="2525364" cy="2441764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E5BDE01-9D41-AA75-02EA-F6157221F166}"/>
              </a:ext>
            </a:extLst>
          </p:cNvPr>
          <p:cNvSpPr txBox="1"/>
          <p:nvPr/>
        </p:nvSpPr>
        <p:spPr>
          <a:xfrm>
            <a:off x="3050088" y="3247465"/>
            <a:ext cx="61001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de-DE" b="0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EE75DC21-54C5-8811-5725-2A783FFA9DDC}"/>
              </a:ext>
            </a:extLst>
          </p:cNvPr>
          <p:cNvSpPr txBox="1"/>
          <p:nvPr/>
        </p:nvSpPr>
        <p:spPr>
          <a:xfrm>
            <a:off x="2477523" y="5842337"/>
            <a:ext cx="838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solidFill>
                  <a:srgbClr val="077CAF"/>
                </a:solidFill>
                <a:latin typeface="Amiri" pitchFamily="2" charset="-78"/>
                <a:ea typeface="Amiri" pitchFamily="2" charset="-78"/>
                <a:cs typeface="Amiri" pitchFamily="2" charset="-78"/>
              </a:rPr>
              <a:t>1</a:t>
            </a:r>
            <a:endParaRPr lang="de-DE" sz="8800" dirty="0">
              <a:solidFill>
                <a:srgbClr val="077CAF"/>
              </a:solidFill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AA0E62E1-FD9A-3369-163B-44AC0B42AA58}"/>
              </a:ext>
            </a:extLst>
          </p:cNvPr>
          <p:cNvSpPr txBox="1"/>
          <p:nvPr/>
        </p:nvSpPr>
        <p:spPr>
          <a:xfrm>
            <a:off x="2896623" y="5965447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solidFill>
                  <a:srgbClr val="0B81B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Minute </a:t>
            </a:r>
          </a:p>
          <a:p>
            <a:r>
              <a:rPr lang="de-DE" sz="2200" b="1" i="1" dirty="0">
                <a:solidFill>
                  <a:srgbClr val="0B81B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2987094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6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722E1526-B544-0740-1014-560A6E274FD2}"/>
              </a:ext>
            </a:extLst>
          </p:cNvPr>
          <p:cNvSpPr/>
          <p:nvPr/>
        </p:nvSpPr>
        <p:spPr>
          <a:xfrm>
            <a:off x="69400" y="4362090"/>
            <a:ext cx="2521831" cy="244493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5FEE90A6-103E-4047-8049-1A0E1BDB46D7}"/>
              </a:ext>
            </a:extLst>
          </p:cNvPr>
          <p:cNvSpPr/>
          <p:nvPr/>
        </p:nvSpPr>
        <p:spPr>
          <a:xfrm>
            <a:off x="180459" y="4173015"/>
            <a:ext cx="2523489" cy="2438887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DD8E5B4-EAE0-DCA2-2A71-CA6CF2F668CF}"/>
              </a:ext>
            </a:extLst>
          </p:cNvPr>
          <p:cNvSpPr/>
          <p:nvPr/>
        </p:nvSpPr>
        <p:spPr>
          <a:xfrm>
            <a:off x="181011" y="4186998"/>
            <a:ext cx="2522383" cy="243773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01DE21D-4A70-33AA-B44C-A4DF5A87186A}"/>
              </a:ext>
            </a:extLst>
          </p:cNvPr>
          <p:cNvSpPr/>
          <p:nvPr/>
        </p:nvSpPr>
        <p:spPr>
          <a:xfrm>
            <a:off x="180656" y="4185337"/>
            <a:ext cx="2523015" cy="2441057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36474C3-B21C-336C-14B0-D240A0AF5FDA}"/>
              </a:ext>
            </a:extLst>
          </p:cNvPr>
          <p:cNvSpPr/>
          <p:nvPr/>
        </p:nvSpPr>
        <p:spPr>
          <a:xfrm>
            <a:off x="169872" y="4180837"/>
            <a:ext cx="2521831" cy="243773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EC52D24-CCA0-085E-3EA5-C8E15535F868}"/>
              </a:ext>
            </a:extLst>
          </p:cNvPr>
          <p:cNvSpPr/>
          <p:nvPr/>
        </p:nvSpPr>
        <p:spPr>
          <a:xfrm>
            <a:off x="192150" y="4180837"/>
            <a:ext cx="2521831" cy="2437736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7A2AD2B-1B23-11A2-7DB8-C0BCDDF33543}"/>
              </a:ext>
            </a:extLst>
          </p:cNvPr>
          <p:cNvSpPr/>
          <p:nvPr/>
        </p:nvSpPr>
        <p:spPr>
          <a:xfrm>
            <a:off x="178152" y="4173015"/>
            <a:ext cx="2521831" cy="243773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1F324E1-DB50-7E86-81DF-EDC81442CB91}"/>
              </a:ext>
            </a:extLst>
          </p:cNvPr>
          <p:cNvSpPr/>
          <p:nvPr/>
        </p:nvSpPr>
        <p:spPr>
          <a:xfrm>
            <a:off x="180690" y="4179177"/>
            <a:ext cx="2527573" cy="2432683"/>
          </a:xfrm>
          <a:prstGeom prst="ellipse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7F70ADA-0608-8CF5-61D0-7C28D96827B6}"/>
              </a:ext>
            </a:extLst>
          </p:cNvPr>
          <p:cNvSpPr/>
          <p:nvPr/>
        </p:nvSpPr>
        <p:spPr>
          <a:xfrm>
            <a:off x="192149" y="4180837"/>
            <a:ext cx="2521831" cy="243773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A013502-1D5B-67FF-BD67-DB2C4C82C8DA}"/>
              </a:ext>
            </a:extLst>
          </p:cNvPr>
          <p:cNvSpPr/>
          <p:nvPr/>
        </p:nvSpPr>
        <p:spPr>
          <a:xfrm>
            <a:off x="174657" y="4180102"/>
            <a:ext cx="2521831" cy="2444934"/>
          </a:xfrm>
          <a:prstGeom prst="ellipse">
            <a:avLst/>
          </a:pr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FFDAB050-D1DB-C8AC-C75C-C207D8001ED8}"/>
              </a:ext>
            </a:extLst>
          </p:cNvPr>
          <p:cNvSpPr txBox="1"/>
          <p:nvPr/>
        </p:nvSpPr>
        <p:spPr>
          <a:xfrm>
            <a:off x="2551381" y="5862510"/>
            <a:ext cx="838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solidFill>
                  <a:srgbClr val="077CAF"/>
                </a:solidFill>
                <a:latin typeface="Amiri" pitchFamily="2" charset="-78"/>
                <a:ea typeface="Amiri" pitchFamily="2" charset="-78"/>
                <a:cs typeface="Amiri" pitchFamily="2" charset="-78"/>
              </a:rPr>
              <a:t>5</a:t>
            </a:r>
            <a:endParaRPr lang="de-DE" sz="8800" dirty="0">
              <a:solidFill>
                <a:srgbClr val="077CAF"/>
              </a:solidFill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9D027876-EEDB-231B-18D5-54E8933F4E48}"/>
              </a:ext>
            </a:extLst>
          </p:cNvPr>
          <p:cNvSpPr txBox="1"/>
          <p:nvPr/>
        </p:nvSpPr>
        <p:spPr>
          <a:xfrm>
            <a:off x="3025119" y="5985620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solidFill>
                  <a:srgbClr val="0B81B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Minuten </a:t>
            </a:r>
          </a:p>
          <a:p>
            <a:r>
              <a:rPr lang="de-DE" sz="2200" b="1" i="1" dirty="0">
                <a:solidFill>
                  <a:srgbClr val="0B81B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1494671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6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00"/>
                            </p:stCondLst>
                            <p:childTnLst>
                              <p:par>
                                <p:cTn id="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60000"/>
                            </p:stCondLst>
                            <p:childTnLst>
                              <p:par>
                                <p:cTn id="12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3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0000"/>
                            </p:stCondLst>
                            <p:childTnLst>
                              <p:par>
                                <p:cTn id="16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0000"/>
                            </p:stCondLst>
                            <p:childTnLst>
                              <p:par>
                                <p:cTn id="1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0" dur="6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80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80000"/>
                            </p:stCondLst>
                            <p:childTnLst>
                              <p:par>
                                <p:cTn id="26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7" dur="6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40000"/>
                            </p:stCondLst>
                            <p:childTnLst>
                              <p:par>
                                <p:cTn id="30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40000"/>
                            </p:stCondLst>
                            <p:childTnLst>
                              <p:par>
                                <p:cTn id="3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4" dur="6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00"/>
                            </p:stCondLst>
                            <p:childTnLst>
                              <p:par>
                                <p:cTn id="37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84CC43-F86E-C05E-E68F-DEDD02FD29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BD6023BB-A063-9905-26A4-EBCCC86993D7}"/>
              </a:ext>
            </a:extLst>
          </p:cNvPr>
          <p:cNvSpPr/>
          <p:nvPr/>
        </p:nvSpPr>
        <p:spPr>
          <a:xfrm>
            <a:off x="187310" y="4162488"/>
            <a:ext cx="2522834" cy="244084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8D898B7-A46A-F164-14CF-A9D66EA9134C}"/>
              </a:ext>
            </a:extLst>
          </p:cNvPr>
          <p:cNvSpPr/>
          <p:nvPr/>
        </p:nvSpPr>
        <p:spPr>
          <a:xfrm>
            <a:off x="187310" y="4145119"/>
            <a:ext cx="2535878" cy="2449308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7671366-13EB-349A-A40D-322FC548A300}"/>
              </a:ext>
            </a:extLst>
          </p:cNvPr>
          <p:cNvSpPr/>
          <p:nvPr/>
        </p:nvSpPr>
        <p:spPr>
          <a:xfrm>
            <a:off x="193832" y="4147163"/>
            <a:ext cx="2522834" cy="24408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B12E594-9C9C-7D26-565C-9D10AB9B38FD}"/>
              </a:ext>
            </a:extLst>
          </p:cNvPr>
          <p:cNvSpPr/>
          <p:nvPr/>
        </p:nvSpPr>
        <p:spPr>
          <a:xfrm>
            <a:off x="193569" y="4139947"/>
            <a:ext cx="2522834" cy="2440846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BDDAB04-01CA-506C-3A87-2F932C7B9877}"/>
              </a:ext>
            </a:extLst>
          </p:cNvPr>
          <p:cNvSpPr/>
          <p:nvPr/>
        </p:nvSpPr>
        <p:spPr>
          <a:xfrm>
            <a:off x="187043" y="4132731"/>
            <a:ext cx="2522834" cy="24408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411C6F6-322D-6956-7D29-D6DC2248FC69}"/>
              </a:ext>
            </a:extLst>
          </p:cNvPr>
          <p:cNvSpPr/>
          <p:nvPr/>
        </p:nvSpPr>
        <p:spPr>
          <a:xfrm>
            <a:off x="180379" y="4196174"/>
            <a:ext cx="2525974" cy="2440846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84EFF97-4881-9F03-A55E-155AE49DCA38}"/>
              </a:ext>
            </a:extLst>
          </p:cNvPr>
          <p:cNvSpPr/>
          <p:nvPr/>
        </p:nvSpPr>
        <p:spPr>
          <a:xfrm>
            <a:off x="208014" y="4168906"/>
            <a:ext cx="2522834" cy="24408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6B75C44-0593-B14B-BDE2-B0833019A62C}"/>
              </a:ext>
            </a:extLst>
          </p:cNvPr>
          <p:cNvSpPr/>
          <p:nvPr/>
        </p:nvSpPr>
        <p:spPr>
          <a:xfrm>
            <a:off x="183519" y="4176122"/>
            <a:ext cx="2522834" cy="2440846"/>
          </a:xfrm>
          <a:prstGeom prst="ellipse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27880B0-22B9-5BAD-DB3F-8A66D9A5F17D}"/>
              </a:ext>
            </a:extLst>
          </p:cNvPr>
          <p:cNvSpPr/>
          <p:nvPr/>
        </p:nvSpPr>
        <p:spPr>
          <a:xfrm>
            <a:off x="190041" y="4181432"/>
            <a:ext cx="2522834" cy="24408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27E79FF-063F-37CD-02A9-403E98F1EB2B}"/>
              </a:ext>
            </a:extLst>
          </p:cNvPr>
          <p:cNvSpPr/>
          <p:nvPr/>
        </p:nvSpPr>
        <p:spPr>
          <a:xfrm>
            <a:off x="183252" y="4178633"/>
            <a:ext cx="2522834" cy="2440846"/>
          </a:xfrm>
          <a:prstGeom prst="ellipse">
            <a:avLst/>
          </a:pr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65E6F21-C7E9-AE79-01D0-EEE8A9448E4F}"/>
              </a:ext>
            </a:extLst>
          </p:cNvPr>
          <p:cNvSpPr/>
          <p:nvPr/>
        </p:nvSpPr>
        <p:spPr>
          <a:xfrm>
            <a:off x="174932" y="4181432"/>
            <a:ext cx="2522834" cy="24408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3830EFB-D792-0E6C-B8AE-72003A5D3F29}"/>
              </a:ext>
            </a:extLst>
          </p:cNvPr>
          <p:cNvSpPr/>
          <p:nvPr/>
        </p:nvSpPr>
        <p:spPr>
          <a:xfrm>
            <a:off x="174932" y="4187095"/>
            <a:ext cx="2522834" cy="2440846"/>
          </a:xfrm>
          <a:prstGeom prst="ellipse">
            <a:avLst/>
          </a:prstGeom>
          <a:blipFill dpi="0"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515A76A-B128-7CDA-9F02-5E429E3B229F}"/>
              </a:ext>
            </a:extLst>
          </p:cNvPr>
          <p:cNvSpPr/>
          <p:nvPr/>
        </p:nvSpPr>
        <p:spPr>
          <a:xfrm>
            <a:off x="177145" y="4184231"/>
            <a:ext cx="2522834" cy="24408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7A23568-9E9A-CF80-1DE2-325B04D51C34}"/>
              </a:ext>
            </a:extLst>
          </p:cNvPr>
          <p:cNvSpPr/>
          <p:nvPr/>
        </p:nvSpPr>
        <p:spPr>
          <a:xfrm>
            <a:off x="181306" y="4185385"/>
            <a:ext cx="2522834" cy="2440846"/>
          </a:xfrm>
          <a:prstGeom prst="ellipse">
            <a:avLst/>
          </a:prstGeom>
          <a:blipFill dpi="0"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3311DF7-9153-BB97-266C-C763D40686C8}"/>
              </a:ext>
            </a:extLst>
          </p:cNvPr>
          <p:cNvSpPr/>
          <p:nvPr/>
        </p:nvSpPr>
        <p:spPr>
          <a:xfrm>
            <a:off x="187680" y="4187511"/>
            <a:ext cx="2522834" cy="24408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8D15A30-9BAC-CFCF-BB4E-F142720901F1}"/>
              </a:ext>
            </a:extLst>
          </p:cNvPr>
          <p:cNvSpPr/>
          <p:nvPr/>
        </p:nvSpPr>
        <p:spPr>
          <a:xfrm>
            <a:off x="189926" y="4183540"/>
            <a:ext cx="2522834" cy="2440846"/>
          </a:xfrm>
          <a:prstGeom prst="ellipse">
            <a:avLst/>
          </a:prstGeom>
          <a:blipFill dpi="0"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4E45131-AFAB-27AC-AE5B-4F9DA110BA90}"/>
              </a:ext>
            </a:extLst>
          </p:cNvPr>
          <p:cNvSpPr/>
          <p:nvPr/>
        </p:nvSpPr>
        <p:spPr>
          <a:xfrm>
            <a:off x="188277" y="4178848"/>
            <a:ext cx="2522834" cy="24408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7BA0582-2879-A387-1D65-3E6EE4B83C11}"/>
              </a:ext>
            </a:extLst>
          </p:cNvPr>
          <p:cNvSpPr/>
          <p:nvPr/>
        </p:nvSpPr>
        <p:spPr>
          <a:xfrm>
            <a:off x="181899" y="4181275"/>
            <a:ext cx="2522378" cy="2438427"/>
          </a:xfrm>
          <a:prstGeom prst="ellipse">
            <a:avLst/>
          </a:prstGeom>
          <a:blipFill dpi="0"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5EC8F0B-F1EF-B2F2-0FA4-83E487B6F09D}"/>
              </a:ext>
            </a:extLst>
          </p:cNvPr>
          <p:cNvSpPr/>
          <p:nvPr/>
        </p:nvSpPr>
        <p:spPr>
          <a:xfrm>
            <a:off x="182552" y="4191048"/>
            <a:ext cx="2522834" cy="24408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AE27A3FB-D175-0C75-B148-BC1FBEA88CB6}"/>
              </a:ext>
            </a:extLst>
          </p:cNvPr>
          <p:cNvSpPr/>
          <p:nvPr/>
        </p:nvSpPr>
        <p:spPr>
          <a:xfrm>
            <a:off x="181534" y="4185517"/>
            <a:ext cx="2522378" cy="2440846"/>
          </a:xfrm>
          <a:prstGeom prst="ellipse">
            <a:avLst/>
          </a:prstGeom>
          <a:blipFill dpi="0"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3EC35E30-EDEE-89FB-4F6B-84AC60A234C2}"/>
              </a:ext>
            </a:extLst>
          </p:cNvPr>
          <p:cNvSpPr txBox="1"/>
          <p:nvPr/>
        </p:nvSpPr>
        <p:spPr>
          <a:xfrm>
            <a:off x="2484538" y="5834870"/>
            <a:ext cx="107552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solidFill>
                  <a:srgbClr val="077CAF"/>
                </a:solidFill>
                <a:latin typeface="Amiri" pitchFamily="2" charset="-78"/>
                <a:ea typeface="Amiri" pitchFamily="2" charset="-78"/>
                <a:cs typeface="Amiri" pitchFamily="2" charset="-78"/>
              </a:rPr>
              <a:t>10</a:t>
            </a:r>
            <a:endParaRPr lang="de-DE" sz="8800" dirty="0">
              <a:solidFill>
                <a:srgbClr val="077CAF"/>
              </a:solidFill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512E2F5D-32A5-EE52-6811-2D31EF4BCFB0}"/>
              </a:ext>
            </a:extLst>
          </p:cNvPr>
          <p:cNvSpPr txBox="1"/>
          <p:nvPr/>
        </p:nvSpPr>
        <p:spPr>
          <a:xfrm>
            <a:off x="3354454" y="5957980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solidFill>
                  <a:srgbClr val="0B81B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Minuten </a:t>
            </a:r>
          </a:p>
          <a:p>
            <a:r>
              <a:rPr lang="de-DE" sz="2200" b="1" i="1" dirty="0">
                <a:solidFill>
                  <a:srgbClr val="0B81B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2581036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6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00"/>
                            </p:stCondLst>
                            <p:childTnLst>
                              <p:par>
                                <p:cTn id="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60000"/>
                            </p:stCondLst>
                            <p:childTnLst>
                              <p:par>
                                <p:cTn id="12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3" dur="6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0000"/>
                            </p:stCondLst>
                            <p:childTnLst>
                              <p:par>
                                <p:cTn id="16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0000"/>
                            </p:stCondLst>
                            <p:childTnLst>
                              <p:par>
                                <p:cTn id="1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0" dur="6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80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80000"/>
                            </p:stCondLst>
                            <p:childTnLst>
                              <p:par>
                                <p:cTn id="26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7" dur="6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40000"/>
                            </p:stCondLst>
                            <p:childTnLst>
                              <p:par>
                                <p:cTn id="30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40000"/>
                            </p:stCondLst>
                            <p:childTnLst>
                              <p:par>
                                <p:cTn id="3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4" dur="6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00"/>
                            </p:stCondLst>
                            <p:childTnLst>
                              <p:par>
                                <p:cTn id="37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00"/>
                            </p:stCondLst>
                            <p:childTnLst>
                              <p:par>
                                <p:cTn id="40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1" dur="6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600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60000"/>
                            </p:stCondLst>
                            <p:childTnLst>
                              <p:par>
                                <p:cTn id="4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8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20000"/>
                            </p:stCondLst>
                            <p:childTnLst>
                              <p:par>
                                <p:cTn id="5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20000"/>
                            </p:stCondLst>
                            <p:childTnLst>
                              <p:par>
                                <p:cTn id="54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55" dur="6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80000"/>
                            </p:stCondLst>
                            <p:childTnLst>
                              <p:par>
                                <p:cTn id="5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80000"/>
                            </p:stCondLst>
                            <p:childTnLst>
                              <p:par>
                                <p:cTn id="6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2" dur="6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40000"/>
                            </p:stCondLst>
                            <p:childTnLst>
                              <p:par>
                                <p:cTn id="6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40000"/>
                            </p:stCondLst>
                            <p:childTnLst>
                              <p:par>
                                <p:cTn id="68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9" dur="6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00000"/>
                            </p:stCondLst>
                            <p:childTnLst>
                              <p:par>
                                <p:cTn id="7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41A806-7CB0-EA57-D9CC-98A0CD669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2 Minuten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24DB803-6E85-B48A-1C31-3904232FA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157" y="1380424"/>
            <a:ext cx="10515600" cy="4162035"/>
          </a:xfrm>
        </p:spPr>
        <p:txBody>
          <a:bodyPr/>
          <a:lstStyle/>
          <a:p>
            <a:endParaRPr lang="de-DE" dirty="0"/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135816F4-C130-4B54-4437-47B79EF2B935}"/>
              </a:ext>
            </a:extLst>
          </p:cNvPr>
          <p:cNvGrpSpPr/>
          <p:nvPr/>
        </p:nvGrpSpPr>
        <p:grpSpPr>
          <a:xfrm>
            <a:off x="-16042" y="6311900"/>
            <a:ext cx="12224083" cy="546100"/>
            <a:chOff x="-16042" y="6379779"/>
            <a:chExt cx="12224083" cy="478221"/>
          </a:xfrm>
          <a:blipFill>
            <a:blip r:embed="rId2"/>
            <a:stretch>
              <a:fillRect/>
            </a:stretch>
          </a:blipFill>
        </p:grpSpPr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0DFE6763-3697-F2D1-671F-0181788557C7}"/>
                </a:ext>
              </a:extLst>
            </p:cNvPr>
            <p:cNvSpPr/>
            <p:nvPr/>
          </p:nvSpPr>
          <p:spPr>
            <a:xfrm>
              <a:off x="-16042" y="6379779"/>
              <a:ext cx="6095999" cy="47822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07E75BB1-9439-DB57-2CBB-F170279D90A0}"/>
                </a:ext>
              </a:extLst>
            </p:cNvPr>
            <p:cNvSpPr/>
            <p:nvPr/>
          </p:nvSpPr>
          <p:spPr>
            <a:xfrm>
              <a:off x="6112042" y="6379779"/>
              <a:ext cx="6095999" cy="47822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8" name="Textfeld 7">
            <a:extLst>
              <a:ext uri="{FF2B5EF4-FFF2-40B4-BE49-F238E27FC236}">
                <a16:creationId xmlns:a16="http://schemas.microsoft.com/office/drawing/2014/main" id="{1663C1D0-7096-7350-8029-6A597DE5EB61}"/>
              </a:ext>
            </a:extLst>
          </p:cNvPr>
          <p:cNvSpPr txBox="1"/>
          <p:nvPr/>
        </p:nvSpPr>
        <p:spPr>
          <a:xfrm>
            <a:off x="89472" y="5421497"/>
            <a:ext cx="838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solidFill>
                  <a:srgbClr val="077CAF"/>
                </a:solidFill>
                <a:latin typeface="Roboto" panose="02000000000000000000" pitchFamily="2" charset="0"/>
                <a:ea typeface="Roboto" panose="02000000000000000000" pitchFamily="2" charset="0"/>
                <a:cs typeface="Amiri" pitchFamily="2" charset="-78"/>
              </a:rPr>
              <a:t>2</a:t>
            </a:r>
            <a:endParaRPr lang="de-DE" sz="8800" dirty="0">
              <a:solidFill>
                <a:srgbClr val="077CAF"/>
              </a:solidFill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04AFA60-4CEE-A1C3-63A6-01FA42B2A16E}"/>
              </a:ext>
            </a:extLst>
          </p:cNvPr>
          <p:cNvSpPr txBox="1"/>
          <p:nvPr/>
        </p:nvSpPr>
        <p:spPr>
          <a:xfrm>
            <a:off x="582709" y="5542459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solidFill>
                  <a:srgbClr val="0B81B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Minuten </a:t>
            </a:r>
          </a:p>
          <a:p>
            <a:r>
              <a:rPr lang="de-DE" sz="2200" b="1" i="1" dirty="0">
                <a:solidFill>
                  <a:srgbClr val="0B81B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944574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2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2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1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9215E2-912A-29FA-8DDD-D68495129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3 Minuten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2D49891-CBBE-AC1A-65E6-6AA539BB5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0424"/>
            <a:ext cx="10515600" cy="4162035"/>
          </a:xfrm>
        </p:spPr>
        <p:txBody>
          <a:bodyPr/>
          <a:lstStyle/>
          <a:p>
            <a:endParaRPr lang="de-DE" dirty="0"/>
          </a:p>
        </p:txBody>
      </p: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B09ADF31-E4D1-1EB6-BC84-65AD11AA6524}"/>
              </a:ext>
            </a:extLst>
          </p:cNvPr>
          <p:cNvGrpSpPr/>
          <p:nvPr/>
        </p:nvGrpSpPr>
        <p:grpSpPr>
          <a:xfrm>
            <a:off x="0" y="6311900"/>
            <a:ext cx="12224084" cy="546100"/>
            <a:chOff x="-64930" y="6176963"/>
            <a:chExt cx="12385266" cy="681037"/>
          </a:xfrm>
          <a:blipFill>
            <a:blip r:embed="rId2"/>
            <a:stretch>
              <a:fillRect/>
            </a:stretch>
          </a:blipFill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4A3B2DC3-FF7E-3D23-4DF8-F20B3D009E46}"/>
                </a:ext>
              </a:extLst>
            </p:cNvPr>
            <p:cNvSpPr/>
            <p:nvPr/>
          </p:nvSpPr>
          <p:spPr>
            <a:xfrm>
              <a:off x="-64930" y="6176963"/>
              <a:ext cx="4106777" cy="6810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7306DC2C-F2DB-D40E-A9FE-B4A9AB4E4586}"/>
                </a:ext>
              </a:extLst>
            </p:cNvPr>
            <p:cNvSpPr/>
            <p:nvPr/>
          </p:nvSpPr>
          <p:spPr>
            <a:xfrm>
              <a:off x="4074317" y="6176963"/>
              <a:ext cx="4106777" cy="6810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171AFB40-2084-3538-D373-35C45598EB31}"/>
                </a:ext>
              </a:extLst>
            </p:cNvPr>
            <p:cNvSpPr/>
            <p:nvPr/>
          </p:nvSpPr>
          <p:spPr>
            <a:xfrm>
              <a:off x="8213558" y="6176963"/>
              <a:ext cx="4106778" cy="6810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11" name="Textfeld 10">
            <a:extLst>
              <a:ext uri="{FF2B5EF4-FFF2-40B4-BE49-F238E27FC236}">
                <a16:creationId xmlns:a16="http://schemas.microsoft.com/office/drawing/2014/main" id="{0359DC92-3DDE-C645-22C1-73C91F16D7C6}"/>
              </a:ext>
            </a:extLst>
          </p:cNvPr>
          <p:cNvSpPr txBox="1"/>
          <p:nvPr/>
        </p:nvSpPr>
        <p:spPr>
          <a:xfrm>
            <a:off x="89472" y="5421497"/>
            <a:ext cx="838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solidFill>
                  <a:srgbClr val="077CAF"/>
                </a:solidFill>
                <a:latin typeface="Amiri" pitchFamily="2" charset="-78"/>
                <a:ea typeface="Amiri" pitchFamily="2" charset="-78"/>
                <a:cs typeface="Amiri" pitchFamily="2" charset="-78"/>
              </a:rPr>
              <a:t>3</a:t>
            </a:r>
            <a:endParaRPr lang="de-DE" sz="8800" dirty="0">
              <a:solidFill>
                <a:srgbClr val="077CAF"/>
              </a:solidFill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CACB0A4D-3F49-ADCB-6455-8219C4CAB9A4}"/>
              </a:ext>
            </a:extLst>
          </p:cNvPr>
          <p:cNvSpPr txBox="1"/>
          <p:nvPr/>
        </p:nvSpPr>
        <p:spPr>
          <a:xfrm>
            <a:off x="582709" y="5542459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solidFill>
                  <a:srgbClr val="0B81B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Minuten </a:t>
            </a:r>
          </a:p>
          <a:p>
            <a:r>
              <a:rPr lang="de-DE" sz="2200" b="1" i="1" dirty="0">
                <a:solidFill>
                  <a:srgbClr val="0B81B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179858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80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80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7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FEC470-B56B-74B6-D4A4-0C7E51AA0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5 Minuten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527D36-D788-95D2-BEAA-7D2BA99C2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0424"/>
            <a:ext cx="10515600" cy="4162035"/>
          </a:xfrm>
        </p:spPr>
        <p:txBody>
          <a:bodyPr/>
          <a:lstStyle/>
          <a:p>
            <a:endParaRPr lang="de-DE" dirty="0"/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5A75DABA-D1E6-D4DA-7C39-E7767F6A90AD}"/>
              </a:ext>
            </a:extLst>
          </p:cNvPr>
          <p:cNvGrpSpPr/>
          <p:nvPr/>
        </p:nvGrpSpPr>
        <p:grpSpPr>
          <a:xfrm>
            <a:off x="0" y="6311900"/>
            <a:ext cx="12192000" cy="553454"/>
            <a:chOff x="0" y="6311900"/>
            <a:chExt cx="12079701" cy="553453"/>
          </a:xfrm>
          <a:blipFill>
            <a:blip r:embed="rId3"/>
            <a:stretch>
              <a:fillRect/>
            </a:stretch>
          </a:blipFill>
        </p:grpSpPr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7C2FEE68-F89D-0EB3-C1AF-4F080B023044}"/>
                </a:ext>
              </a:extLst>
            </p:cNvPr>
            <p:cNvSpPr/>
            <p:nvPr/>
          </p:nvSpPr>
          <p:spPr>
            <a:xfrm>
              <a:off x="0" y="6311900"/>
              <a:ext cx="2390273" cy="55345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7271CEA1-8362-82F6-99AF-18BF41BD22ED}"/>
                </a:ext>
              </a:extLst>
            </p:cNvPr>
            <p:cNvSpPr/>
            <p:nvPr/>
          </p:nvSpPr>
          <p:spPr>
            <a:xfrm>
              <a:off x="2422357" y="6311900"/>
              <a:ext cx="2390273" cy="55345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163F0B1A-3E14-20AA-BFF4-3914586412BD}"/>
                </a:ext>
              </a:extLst>
            </p:cNvPr>
            <p:cNvSpPr/>
            <p:nvPr/>
          </p:nvSpPr>
          <p:spPr>
            <a:xfrm>
              <a:off x="4844714" y="6311900"/>
              <a:ext cx="2390273" cy="55345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8DE9E3A0-BB5C-213F-269C-8A0B3170ACAD}"/>
                </a:ext>
              </a:extLst>
            </p:cNvPr>
            <p:cNvSpPr/>
            <p:nvPr/>
          </p:nvSpPr>
          <p:spPr>
            <a:xfrm>
              <a:off x="7267071" y="6311900"/>
              <a:ext cx="2390273" cy="55345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8C4D16C6-B637-BA66-5120-91B1E5D01182}"/>
                </a:ext>
              </a:extLst>
            </p:cNvPr>
            <p:cNvSpPr/>
            <p:nvPr/>
          </p:nvSpPr>
          <p:spPr>
            <a:xfrm>
              <a:off x="9689428" y="6311900"/>
              <a:ext cx="2390273" cy="55345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4" name="Textfeld 3">
            <a:extLst>
              <a:ext uri="{FF2B5EF4-FFF2-40B4-BE49-F238E27FC236}">
                <a16:creationId xmlns:a16="http://schemas.microsoft.com/office/drawing/2014/main" id="{098F2865-66C4-62E5-BEC8-459C13395F33}"/>
              </a:ext>
            </a:extLst>
          </p:cNvPr>
          <p:cNvSpPr txBox="1"/>
          <p:nvPr/>
        </p:nvSpPr>
        <p:spPr>
          <a:xfrm>
            <a:off x="89472" y="5421497"/>
            <a:ext cx="838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solidFill>
                  <a:srgbClr val="077CAF"/>
                </a:solidFill>
                <a:latin typeface="Amiri" pitchFamily="2" charset="-78"/>
                <a:ea typeface="Amiri" pitchFamily="2" charset="-78"/>
                <a:cs typeface="Amiri" pitchFamily="2" charset="-78"/>
              </a:rPr>
              <a:t>5</a:t>
            </a:r>
            <a:endParaRPr lang="de-DE" sz="8800" dirty="0">
              <a:solidFill>
                <a:srgbClr val="077CAF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FF6B94A-E423-97B0-BF9D-AD65F7509BDE}"/>
              </a:ext>
            </a:extLst>
          </p:cNvPr>
          <p:cNvSpPr txBox="1"/>
          <p:nvPr/>
        </p:nvSpPr>
        <p:spPr>
          <a:xfrm>
            <a:off x="582709" y="5542459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solidFill>
                  <a:srgbClr val="0B81B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Minuten </a:t>
            </a:r>
          </a:p>
          <a:p>
            <a:r>
              <a:rPr lang="de-DE" sz="2200" b="1" i="1" dirty="0">
                <a:solidFill>
                  <a:srgbClr val="0B81B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1368869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07178C-E67F-7F1A-1A5D-8CCFB3FAB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10 Minuten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9B1C619-F905-2C3D-5F1A-9DD8877D5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0424"/>
            <a:ext cx="10515600" cy="4139116"/>
          </a:xfrm>
        </p:spPr>
        <p:txBody>
          <a:bodyPr/>
          <a:lstStyle/>
          <a:p>
            <a:endParaRPr lang="de-DE" dirty="0"/>
          </a:p>
        </p:txBody>
      </p: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EA220658-BD45-87F7-1AA1-05C8A8F1D5C2}"/>
              </a:ext>
            </a:extLst>
          </p:cNvPr>
          <p:cNvGrpSpPr/>
          <p:nvPr/>
        </p:nvGrpSpPr>
        <p:grpSpPr>
          <a:xfrm>
            <a:off x="0" y="6315990"/>
            <a:ext cx="12208042" cy="546100"/>
            <a:chOff x="0" y="6311900"/>
            <a:chExt cx="12537338" cy="546100"/>
          </a:xfrm>
          <a:blipFill>
            <a:blip r:embed="rId3"/>
            <a:stretch>
              <a:fillRect/>
            </a:stretch>
          </a:blipFill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FE0C9BA9-C7AD-D46F-DF86-8CC2EE4F6959}"/>
                </a:ext>
              </a:extLst>
            </p:cNvPr>
            <p:cNvSpPr/>
            <p:nvPr/>
          </p:nvSpPr>
          <p:spPr>
            <a:xfrm>
              <a:off x="0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CE9E2E8E-6912-2BD0-7532-F7D3E9248B9C}"/>
                </a:ext>
              </a:extLst>
            </p:cNvPr>
            <p:cNvSpPr/>
            <p:nvPr/>
          </p:nvSpPr>
          <p:spPr>
            <a:xfrm>
              <a:off x="1251284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56E00D18-53EB-52E7-8CD4-F54CB11B7CEC}"/>
                </a:ext>
              </a:extLst>
            </p:cNvPr>
            <p:cNvSpPr/>
            <p:nvPr/>
          </p:nvSpPr>
          <p:spPr>
            <a:xfrm>
              <a:off x="2502568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129DC3D8-344F-707A-45B5-24FF5245FFC0}"/>
                </a:ext>
              </a:extLst>
            </p:cNvPr>
            <p:cNvSpPr/>
            <p:nvPr/>
          </p:nvSpPr>
          <p:spPr>
            <a:xfrm>
              <a:off x="3753852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BB01FB54-79D4-B758-CDA4-78CF6373DE49}"/>
                </a:ext>
              </a:extLst>
            </p:cNvPr>
            <p:cNvSpPr/>
            <p:nvPr/>
          </p:nvSpPr>
          <p:spPr>
            <a:xfrm>
              <a:off x="5005136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8E7F312F-98E8-2587-EDC4-30ECD238ABDC}"/>
                </a:ext>
              </a:extLst>
            </p:cNvPr>
            <p:cNvSpPr/>
            <p:nvPr/>
          </p:nvSpPr>
          <p:spPr>
            <a:xfrm>
              <a:off x="6256420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6DC48233-0058-A8F5-EDE8-D188E653BF3D}"/>
                </a:ext>
              </a:extLst>
            </p:cNvPr>
            <p:cNvSpPr/>
            <p:nvPr/>
          </p:nvSpPr>
          <p:spPr>
            <a:xfrm>
              <a:off x="7524179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18656BE5-237E-A027-70F1-8629E3CE2704}"/>
                </a:ext>
              </a:extLst>
            </p:cNvPr>
            <p:cNvSpPr/>
            <p:nvPr/>
          </p:nvSpPr>
          <p:spPr>
            <a:xfrm>
              <a:off x="8783484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4771F93D-51CE-E485-D4F4-4C399A4E4A34}"/>
                </a:ext>
              </a:extLst>
            </p:cNvPr>
            <p:cNvSpPr/>
            <p:nvPr/>
          </p:nvSpPr>
          <p:spPr>
            <a:xfrm>
              <a:off x="10050811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BA27D3A8-5438-7334-65E6-9898114622A5}"/>
                </a:ext>
              </a:extLst>
            </p:cNvPr>
            <p:cNvSpPr/>
            <p:nvPr/>
          </p:nvSpPr>
          <p:spPr>
            <a:xfrm>
              <a:off x="11318138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17" name="Textfeld 16">
            <a:extLst>
              <a:ext uri="{FF2B5EF4-FFF2-40B4-BE49-F238E27FC236}">
                <a16:creationId xmlns:a16="http://schemas.microsoft.com/office/drawing/2014/main" id="{F2198E66-EFF3-92E9-6EDF-7DE381279542}"/>
              </a:ext>
            </a:extLst>
          </p:cNvPr>
          <p:cNvSpPr txBox="1"/>
          <p:nvPr/>
        </p:nvSpPr>
        <p:spPr>
          <a:xfrm>
            <a:off x="89471" y="5421497"/>
            <a:ext cx="108166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solidFill>
                  <a:srgbClr val="077CAF"/>
                </a:solidFill>
                <a:latin typeface="Amiri" pitchFamily="2" charset="-78"/>
                <a:ea typeface="Amiri" pitchFamily="2" charset="-78"/>
                <a:cs typeface="Amiri" pitchFamily="2" charset="-78"/>
              </a:rPr>
              <a:t>10</a:t>
            </a:r>
            <a:endParaRPr lang="de-DE" sz="8800" dirty="0">
              <a:solidFill>
                <a:srgbClr val="077CAF"/>
              </a:solidFill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A822A85A-9B43-F91B-55B1-4F29A816541F}"/>
              </a:ext>
            </a:extLst>
          </p:cNvPr>
          <p:cNvSpPr txBox="1"/>
          <p:nvPr/>
        </p:nvSpPr>
        <p:spPr>
          <a:xfrm>
            <a:off x="1000721" y="5519540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solidFill>
                  <a:srgbClr val="0B81B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Minuten </a:t>
            </a:r>
          </a:p>
          <a:p>
            <a:r>
              <a:rPr lang="de-DE" sz="2200" b="1" i="1" dirty="0">
                <a:solidFill>
                  <a:srgbClr val="0B81B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4226073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600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600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599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1FB49C-D5F5-EC73-1367-447FBA464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15 Minuten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65F8354-F31C-CF5D-893B-7E491DC40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4924"/>
            <a:ext cx="10515600" cy="3924304"/>
          </a:xfrm>
        </p:spPr>
        <p:txBody>
          <a:bodyPr/>
          <a:lstStyle/>
          <a:p>
            <a:endParaRPr lang="de-DE" dirty="0"/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BB495A5B-5DD0-4336-984D-25FF223F45B3}"/>
              </a:ext>
            </a:extLst>
          </p:cNvPr>
          <p:cNvGrpSpPr/>
          <p:nvPr/>
        </p:nvGrpSpPr>
        <p:grpSpPr>
          <a:xfrm>
            <a:off x="-8021" y="6064786"/>
            <a:ext cx="12208042" cy="372479"/>
            <a:chOff x="0" y="6311900"/>
            <a:chExt cx="12537338" cy="546100"/>
          </a:xfrm>
          <a:blipFill>
            <a:blip r:embed="rId2"/>
            <a:stretch>
              <a:fillRect/>
            </a:stretch>
          </a:blipFill>
        </p:grpSpPr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C8493395-0969-F8E5-B679-026FB09AA1F7}"/>
                </a:ext>
              </a:extLst>
            </p:cNvPr>
            <p:cNvSpPr/>
            <p:nvPr/>
          </p:nvSpPr>
          <p:spPr>
            <a:xfrm>
              <a:off x="0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6FA68ADC-87F7-66E6-BAB0-2FEDE6E36AC8}"/>
                </a:ext>
              </a:extLst>
            </p:cNvPr>
            <p:cNvSpPr/>
            <p:nvPr/>
          </p:nvSpPr>
          <p:spPr>
            <a:xfrm>
              <a:off x="1251284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995382E8-3364-1ABD-DA4E-5A8D674308A1}"/>
                </a:ext>
              </a:extLst>
            </p:cNvPr>
            <p:cNvSpPr/>
            <p:nvPr/>
          </p:nvSpPr>
          <p:spPr>
            <a:xfrm>
              <a:off x="2502568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B741C3A-1C6C-4C4B-C771-2C76E59B3A5B}"/>
                </a:ext>
              </a:extLst>
            </p:cNvPr>
            <p:cNvSpPr/>
            <p:nvPr/>
          </p:nvSpPr>
          <p:spPr>
            <a:xfrm>
              <a:off x="3753852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B7427B68-2A2E-A8F1-AB23-85AF5D63E871}"/>
                </a:ext>
              </a:extLst>
            </p:cNvPr>
            <p:cNvSpPr/>
            <p:nvPr/>
          </p:nvSpPr>
          <p:spPr>
            <a:xfrm>
              <a:off x="5005136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4A2E2D6F-9F3B-CCAE-FE15-6F1EB43D1AF5}"/>
                </a:ext>
              </a:extLst>
            </p:cNvPr>
            <p:cNvSpPr/>
            <p:nvPr/>
          </p:nvSpPr>
          <p:spPr>
            <a:xfrm>
              <a:off x="6256420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D24D42E5-EED4-87D6-30C1-E01F915D0FC5}"/>
                </a:ext>
              </a:extLst>
            </p:cNvPr>
            <p:cNvSpPr/>
            <p:nvPr/>
          </p:nvSpPr>
          <p:spPr>
            <a:xfrm>
              <a:off x="7524179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2FA475FD-4134-E3E5-665D-B6FAFC19EC06}"/>
                </a:ext>
              </a:extLst>
            </p:cNvPr>
            <p:cNvSpPr/>
            <p:nvPr/>
          </p:nvSpPr>
          <p:spPr>
            <a:xfrm>
              <a:off x="8783484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30A5991A-FB37-9321-B0CF-147DB594B5C2}"/>
                </a:ext>
              </a:extLst>
            </p:cNvPr>
            <p:cNvSpPr/>
            <p:nvPr/>
          </p:nvSpPr>
          <p:spPr>
            <a:xfrm>
              <a:off x="10050811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14CA7A07-5231-AEA5-6BDD-E694F98D6FA7}"/>
                </a:ext>
              </a:extLst>
            </p:cNvPr>
            <p:cNvSpPr/>
            <p:nvPr/>
          </p:nvSpPr>
          <p:spPr>
            <a:xfrm>
              <a:off x="11318138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2C4D2431-061F-BD7A-007B-223B9C54C295}"/>
              </a:ext>
            </a:extLst>
          </p:cNvPr>
          <p:cNvGrpSpPr/>
          <p:nvPr/>
        </p:nvGrpSpPr>
        <p:grpSpPr>
          <a:xfrm>
            <a:off x="0" y="6492875"/>
            <a:ext cx="12192000" cy="372478"/>
            <a:chOff x="0" y="6311900"/>
            <a:chExt cx="12079701" cy="553453"/>
          </a:xfrm>
          <a:blipFill>
            <a:blip r:embed="rId3"/>
            <a:stretch>
              <a:fillRect/>
            </a:stretch>
          </a:blipFill>
        </p:grpSpPr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3BAAD47E-410A-A20E-C25D-91851BAE20CD}"/>
                </a:ext>
              </a:extLst>
            </p:cNvPr>
            <p:cNvSpPr/>
            <p:nvPr/>
          </p:nvSpPr>
          <p:spPr>
            <a:xfrm>
              <a:off x="0" y="6311900"/>
              <a:ext cx="2390273" cy="55345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99A9F509-5CB8-3548-E7D1-ACA25F97714C}"/>
                </a:ext>
              </a:extLst>
            </p:cNvPr>
            <p:cNvSpPr/>
            <p:nvPr/>
          </p:nvSpPr>
          <p:spPr>
            <a:xfrm>
              <a:off x="2422357" y="6311900"/>
              <a:ext cx="2390273" cy="55345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C15FF886-B557-0A9C-C8D4-2E36BEA75E8B}"/>
                </a:ext>
              </a:extLst>
            </p:cNvPr>
            <p:cNvSpPr/>
            <p:nvPr/>
          </p:nvSpPr>
          <p:spPr>
            <a:xfrm>
              <a:off x="4844714" y="6311900"/>
              <a:ext cx="2390273" cy="55345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3E156AE5-8306-C3AD-DE0E-7736D61EA231}"/>
                </a:ext>
              </a:extLst>
            </p:cNvPr>
            <p:cNvSpPr/>
            <p:nvPr/>
          </p:nvSpPr>
          <p:spPr>
            <a:xfrm>
              <a:off x="7267071" y="6311900"/>
              <a:ext cx="2390273" cy="55345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C35A8E37-1B25-FCBB-D24B-4C6FCE731E31}"/>
                </a:ext>
              </a:extLst>
            </p:cNvPr>
            <p:cNvSpPr/>
            <p:nvPr/>
          </p:nvSpPr>
          <p:spPr>
            <a:xfrm>
              <a:off x="9689428" y="6311900"/>
              <a:ext cx="2390273" cy="55345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26" name="Textfeld 25">
            <a:extLst>
              <a:ext uri="{FF2B5EF4-FFF2-40B4-BE49-F238E27FC236}">
                <a16:creationId xmlns:a16="http://schemas.microsoft.com/office/drawing/2014/main" id="{6F10E200-153A-9EBF-4045-DE0EC39BAB76}"/>
              </a:ext>
            </a:extLst>
          </p:cNvPr>
          <p:cNvSpPr txBox="1"/>
          <p:nvPr/>
        </p:nvSpPr>
        <p:spPr>
          <a:xfrm>
            <a:off x="89471" y="5187958"/>
            <a:ext cx="108166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solidFill>
                  <a:srgbClr val="077CAF"/>
                </a:solidFill>
                <a:latin typeface="Amiri" pitchFamily="2" charset="-78"/>
                <a:ea typeface="Amiri" pitchFamily="2" charset="-78"/>
                <a:cs typeface="Amiri" pitchFamily="2" charset="-78"/>
              </a:rPr>
              <a:t>15</a:t>
            </a:r>
            <a:endParaRPr lang="de-DE" sz="8800" dirty="0">
              <a:solidFill>
                <a:srgbClr val="077CAF"/>
              </a:solidFill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CB052549-EBFB-16D3-B0D5-8F2F809B8057}"/>
              </a:ext>
            </a:extLst>
          </p:cNvPr>
          <p:cNvSpPr txBox="1"/>
          <p:nvPr/>
        </p:nvSpPr>
        <p:spPr>
          <a:xfrm>
            <a:off x="1000721" y="5309228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solidFill>
                  <a:srgbClr val="0B81B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Minuten </a:t>
            </a:r>
          </a:p>
          <a:p>
            <a:r>
              <a:rPr lang="de-DE" sz="2200" b="1" i="1" dirty="0">
                <a:solidFill>
                  <a:srgbClr val="0B81B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267013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6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6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59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0000"/>
                            </p:stCondLst>
                            <p:childTnLst>
                              <p:par>
                                <p:cTn id="1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3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99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5887B2-31AA-4173-1227-B40956C7F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20 Minuten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0441EE-F831-94DC-8115-49E7F78AF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159" y="1408755"/>
            <a:ext cx="10515600" cy="3891329"/>
          </a:xfrm>
        </p:spPr>
        <p:txBody>
          <a:bodyPr/>
          <a:lstStyle/>
          <a:p>
            <a:endParaRPr lang="de-DE" dirty="0"/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44A40E19-314B-1C8E-787F-5BCD29B4358B}"/>
              </a:ext>
            </a:extLst>
          </p:cNvPr>
          <p:cNvGrpSpPr/>
          <p:nvPr/>
        </p:nvGrpSpPr>
        <p:grpSpPr>
          <a:xfrm>
            <a:off x="0" y="6492874"/>
            <a:ext cx="12208042" cy="365125"/>
            <a:chOff x="0" y="6311900"/>
            <a:chExt cx="12537338" cy="546100"/>
          </a:xfrm>
          <a:blipFill>
            <a:blip r:embed="rId2"/>
            <a:stretch>
              <a:fillRect/>
            </a:stretch>
          </a:blipFill>
        </p:grpSpPr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9F6B0A62-461F-17EF-B3EF-60DD1714C7F6}"/>
                </a:ext>
              </a:extLst>
            </p:cNvPr>
            <p:cNvSpPr/>
            <p:nvPr/>
          </p:nvSpPr>
          <p:spPr>
            <a:xfrm>
              <a:off x="0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6CA4E619-B894-2645-33EF-D51FD03D3C32}"/>
                </a:ext>
              </a:extLst>
            </p:cNvPr>
            <p:cNvSpPr/>
            <p:nvPr/>
          </p:nvSpPr>
          <p:spPr>
            <a:xfrm>
              <a:off x="1251284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FE869CC4-D936-2C70-8EE0-B965AF6D508E}"/>
                </a:ext>
              </a:extLst>
            </p:cNvPr>
            <p:cNvSpPr/>
            <p:nvPr/>
          </p:nvSpPr>
          <p:spPr>
            <a:xfrm>
              <a:off x="2502568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EC9AB25A-8229-0F7C-E599-F86B146ED410}"/>
                </a:ext>
              </a:extLst>
            </p:cNvPr>
            <p:cNvSpPr/>
            <p:nvPr/>
          </p:nvSpPr>
          <p:spPr>
            <a:xfrm>
              <a:off x="3753852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208AB883-29B7-9142-DC1D-EE8D43B37E36}"/>
                </a:ext>
              </a:extLst>
            </p:cNvPr>
            <p:cNvSpPr/>
            <p:nvPr/>
          </p:nvSpPr>
          <p:spPr>
            <a:xfrm>
              <a:off x="5005136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33F4ED1A-C13C-50AD-ACA3-B005F91CED33}"/>
                </a:ext>
              </a:extLst>
            </p:cNvPr>
            <p:cNvSpPr/>
            <p:nvPr/>
          </p:nvSpPr>
          <p:spPr>
            <a:xfrm>
              <a:off x="6256420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78D0BBA4-8B9B-E138-C3AF-D3C9D7E012FE}"/>
                </a:ext>
              </a:extLst>
            </p:cNvPr>
            <p:cNvSpPr/>
            <p:nvPr/>
          </p:nvSpPr>
          <p:spPr>
            <a:xfrm>
              <a:off x="7524179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F50E367B-2079-4017-1EF1-7A53B058C895}"/>
                </a:ext>
              </a:extLst>
            </p:cNvPr>
            <p:cNvSpPr/>
            <p:nvPr/>
          </p:nvSpPr>
          <p:spPr>
            <a:xfrm>
              <a:off x="8783484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6FB7A44D-7DA9-B402-E5AC-336F5AE79550}"/>
                </a:ext>
              </a:extLst>
            </p:cNvPr>
            <p:cNvSpPr/>
            <p:nvPr/>
          </p:nvSpPr>
          <p:spPr>
            <a:xfrm>
              <a:off x="10050811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B7848557-C480-37BB-6C43-F33964D383B9}"/>
                </a:ext>
              </a:extLst>
            </p:cNvPr>
            <p:cNvSpPr/>
            <p:nvPr/>
          </p:nvSpPr>
          <p:spPr>
            <a:xfrm>
              <a:off x="11318138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ABCC7E02-DA4C-3477-E461-0E932FE0743A}"/>
              </a:ext>
            </a:extLst>
          </p:cNvPr>
          <p:cNvGrpSpPr/>
          <p:nvPr/>
        </p:nvGrpSpPr>
        <p:grpSpPr>
          <a:xfrm>
            <a:off x="-1893" y="6065550"/>
            <a:ext cx="12208042" cy="365126"/>
            <a:chOff x="0" y="6311900"/>
            <a:chExt cx="12537338" cy="546100"/>
          </a:xfrm>
          <a:blipFill>
            <a:blip r:embed="rId3"/>
            <a:stretch>
              <a:fillRect/>
            </a:stretch>
          </a:blipFill>
        </p:grpSpPr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BBC428CD-4CE7-D269-7800-B099FA5DFED1}"/>
                </a:ext>
              </a:extLst>
            </p:cNvPr>
            <p:cNvSpPr/>
            <p:nvPr/>
          </p:nvSpPr>
          <p:spPr>
            <a:xfrm>
              <a:off x="0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3BD65653-0E2E-0442-DA47-558F9D81CA56}"/>
                </a:ext>
              </a:extLst>
            </p:cNvPr>
            <p:cNvSpPr/>
            <p:nvPr/>
          </p:nvSpPr>
          <p:spPr>
            <a:xfrm>
              <a:off x="1251284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497375A1-7FE8-F712-23C1-2235539FCE13}"/>
                </a:ext>
              </a:extLst>
            </p:cNvPr>
            <p:cNvSpPr/>
            <p:nvPr/>
          </p:nvSpPr>
          <p:spPr>
            <a:xfrm>
              <a:off x="2502568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38A7BF4B-59D4-6201-4213-C0DC851AECF1}"/>
                </a:ext>
              </a:extLst>
            </p:cNvPr>
            <p:cNvSpPr/>
            <p:nvPr/>
          </p:nvSpPr>
          <p:spPr>
            <a:xfrm>
              <a:off x="3753852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49C30D78-8235-59CF-2D4E-C11449D5EA42}"/>
                </a:ext>
              </a:extLst>
            </p:cNvPr>
            <p:cNvSpPr/>
            <p:nvPr/>
          </p:nvSpPr>
          <p:spPr>
            <a:xfrm>
              <a:off x="5005136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1A1F7FF9-7A6C-FFA2-9297-FD9166B498D4}"/>
                </a:ext>
              </a:extLst>
            </p:cNvPr>
            <p:cNvSpPr/>
            <p:nvPr/>
          </p:nvSpPr>
          <p:spPr>
            <a:xfrm>
              <a:off x="6256420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" name="Rechteck 21">
              <a:extLst>
                <a:ext uri="{FF2B5EF4-FFF2-40B4-BE49-F238E27FC236}">
                  <a16:creationId xmlns:a16="http://schemas.microsoft.com/office/drawing/2014/main" id="{AEE09552-B409-843D-43C0-CCD75793EC84}"/>
                </a:ext>
              </a:extLst>
            </p:cNvPr>
            <p:cNvSpPr/>
            <p:nvPr/>
          </p:nvSpPr>
          <p:spPr>
            <a:xfrm>
              <a:off x="7524179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B52A047F-67EF-3237-E523-C4CDF9B8AEE6}"/>
                </a:ext>
              </a:extLst>
            </p:cNvPr>
            <p:cNvSpPr/>
            <p:nvPr/>
          </p:nvSpPr>
          <p:spPr>
            <a:xfrm>
              <a:off x="8783484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" name="Rechteck 23">
              <a:extLst>
                <a:ext uri="{FF2B5EF4-FFF2-40B4-BE49-F238E27FC236}">
                  <a16:creationId xmlns:a16="http://schemas.microsoft.com/office/drawing/2014/main" id="{C3CF3398-BBDA-2D5E-E199-BF23797B850B}"/>
                </a:ext>
              </a:extLst>
            </p:cNvPr>
            <p:cNvSpPr/>
            <p:nvPr/>
          </p:nvSpPr>
          <p:spPr>
            <a:xfrm>
              <a:off x="10050811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033202C2-348E-8749-C29A-71AE8131156D}"/>
                </a:ext>
              </a:extLst>
            </p:cNvPr>
            <p:cNvSpPr/>
            <p:nvPr/>
          </p:nvSpPr>
          <p:spPr>
            <a:xfrm>
              <a:off x="11318138" y="6311900"/>
              <a:ext cx="1219200" cy="5461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31" name="Textfeld 30">
            <a:extLst>
              <a:ext uri="{FF2B5EF4-FFF2-40B4-BE49-F238E27FC236}">
                <a16:creationId xmlns:a16="http://schemas.microsoft.com/office/drawing/2014/main" id="{26A8ECA5-F644-5E24-9FA2-032F9840AC25}"/>
              </a:ext>
            </a:extLst>
          </p:cNvPr>
          <p:cNvSpPr txBox="1"/>
          <p:nvPr/>
        </p:nvSpPr>
        <p:spPr>
          <a:xfrm>
            <a:off x="89471" y="5190270"/>
            <a:ext cx="108166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solidFill>
                  <a:srgbClr val="077CAF"/>
                </a:solidFill>
                <a:latin typeface="Amiri" pitchFamily="2" charset="-78"/>
                <a:ea typeface="Amiri" pitchFamily="2" charset="-78"/>
                <a:cs typeface="Amiri" pitchFamily="2" charset="-78"/>
              </a:rPr>
              <a:t>20</a:t>
            </a:r>
            <a:endParaRPr lang="de-DE" sz="8800" dirty="0">
              <a:solidFill>
                <a:srgbClr val="077CAF"/>
              </a:solidFill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FFFA42E5-1090-8159-E162-CB479BE324A0}"/>
              </a:ext>
            </a:extLst>
          </p:cNvPr>
          <p:cNvSpPr txBox="1"/>
          <p:nvPr/>
        </p:nvSpPr>
        <p:spPr>
          <a:xfrm>
            <a:off x="1000721" y="5300084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solidFill>
                  <a:srgbClr val="0B81B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Minuten </a:t>
            </a:r>
          </a:p>
          <a:p>
            <a:r>
              <a:rPr lang="de-DE" sz="2200" b="1" i="1" dirty="0">
                <a:solidFill>
                  <a:srgbClr val="0B81B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1318595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6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6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599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0000"/>
                            </p:stCondLst>
                            <p:childTnLst>
                              <p:par>
                                <p:cTn id="1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6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6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59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1A50A984-C9B3-E365-58A6-91CDEAB5EAD1}"/>
              </a:ext>
            </a:extLst>
          </p:cNvPr>
          <p:cNvSpPr/>
          <p:nvPr/>
        </p:nvSpPr>
        <p:spPr>
          <a:xfrm>
            <a:off x="0" y="0"/>
            <a:ext cx="838200" cy="686851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AEE4A6D2-7EDB-B565-F201-B02FC5D3D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 Minute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A0C615DF-AA6D-4B15-A53A-D415F2CC6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449" y="1511172"/>
            <a:ext cx="10515600" cy="4228226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1E266EA-2ECF-384B-3A1F-00F911763CC8}"/>
              </a:ext>
            </a:extLst>
          </p:cNvPr>
          <p:cNvSpPr txBox="1"/>
          <p:nvPr/>
        </p:nvSpPr>
        <p:spPr>
          <a:xfrm>
            <a:off x="922280" y="5862510"/>
            <a:ext cx="838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solidFill>
                  <a:srgbClr val="077CAF"/>
                </a:solidFill>
                <a:latin typeface="Amiri" pitchFamily="2" charset="-78"/>
                <a:ea typeface="Amiri" pitchFamily="2" charset="-78"/>
                <a:cs typeface="Amiri" pitchFamily="2" charset="-78"/>
              </a:rPr>
              <a:t>1</a:t>
            </a:r>
            <a:endParaRPr lang="de-DE" sz="8800" dirty="0">
              <a:solidFill>
                <a:srgbClr val="077CAF"/>
              </a:solidFill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CE1C75CF-DD1F-91F1-A2DD-DA0504C995BE}"/>
              </a:ext>
            </a:extLst>
          </p:cNvPr>
          <p:cNvSpPr txBox="1"/>
          <p:nvPr/>
        </p:nvSpPr>
        <p:spPr>
          <a:xfrm>
            <a:off x="1341380" y="5985620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solidFill>
                  <a:srgbClr val="0B81B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Minute</a:t>
            </a:r>
          </a:p>
          <a:p>
            <a:r>
              <a:rPr lang="de-DE" sz="2200" b="1" i="1" dirty="0">
                <a:solidFill>
                  <a:srgbClr val="0B81B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3283819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60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60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560EE6-78B3-6DDB-E3D2-282ECF7AA9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5F79AB9F-EB6F-B24C-AF56-7BA44832E379}"/>
              </a:ext>
            </a:extLst>
          </p:cNvPr>
          <p:cNvGrpSpPr/>
          <p:nvPr/>
        </p:nvGrpSpPr>
        <p:grpSpPr>
          <a:xfrm>
            <a:off x="0" y="0"/>
            <a:ext cx="838200" cy="6890082"/>
            <a:chOff x="0" y="1"/>
            <a:chExt cx="753979" cy="6890082"/>
          </a:xfrm>
          <a:blipFill>
            <a:blip r:embed="rId2"/>
            <a:stretch>
              <a:fillRect/>
            </a:stretch>
          </a:blipFill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3F3940DF-30E8-882D-47CD-030F5D0BDB41}"/>
                </a:ext>
              </a:extLst>
            </p:cNvPr>
            <p:cNvSpPr/>
            <p:nvPr/>
          </p:nvSpPr>
          <p:spPr>
            <a:xfrm>
              <a:off x="0" y="3461084"/>
              <a:ext cx="753979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" name="Rechteck 1">
              <a:extLst>
                <a:ext uri="{FF2B5EF4-FFF2-40B4-BE49-F238E27FC236}">
                  <a16:creationId xmlns:a16="http://schemas.microsoft.com/office/drawing/2014/main" id="{BA314947-52C5-BDA6-2D71-84DAD4479999}"/>
                </a:ext>
              </a:extLst>
            </p:cNvPr>
            <p:cNvSpPr/>
            <p:nvPr/>
          </p:nvSpPr>
          <p:spPr>
            <a:xfrm>
              <a:off x="0" y="1"/>
              <a:ext cx="753979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5" name="Titel 4">
            <a:extLst>
              <a:ext uri="{FF2B5EF4-FFF2-40B4-BE49-F238E27FC236}">
                <a16:creationId xmlns:a16="http://schemas.microsoft.com/office/drawing/2014/main" id="{C31DC3C9-907A-B735-695E-59622BA9C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2 Minuten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0714F6E-596C-87E7-DF45-59F03DBFC0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428" y="1534510"/>
            <a:ext cx="10515600" cy="4296887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ACBB9632-6762-4E18-E339-2D1A4F196AF6}"/>
              </a:ext>
            </a:extLst>
          </p:cNvPr>
          <p:cNvSpPr txBox="1"/>
          <p:nvPr/>
        </p:nvSpPr>
        <p:spPr>
          <a:xfrm>
            <a:off x="919786" y="5831397"/>
            <a:ext cx="838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6000" b="1" dirty="0">
                <a:solidFill>
                  <a:srgbClr val="077CAF"/>
                </a:solidFill>
                <a:latin typeface="Amiri" pitchFamily="2" charset="-78"/>
                <a:ea typeface="Amiri" pitchFamily="2" charset="-78"/>
                <a:cs typeface="Amiri" pitchFamily="2" charset="-78"/>
              </a:rPr>
              <a:t>2</a:t>
            </a:r>
            <a:endParaRPr lang="de-DE" sz="8800" dirty="0">
              <a:solidFill>
                <a:srgbClr val="077CAF"/>
              </a:solidFill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46533CD-1DA9-71A9-9C9B-A07ABD5F1BB9}"/>
              </a:ext>
            </a:extLst>
          </p:cNvPr>
          <p:cNvSpPr txBox="1"/>
          <p:nvPr/>
        </p:nvSpPr>
        <p:spPr>
          <a:xfrm>
            <a:off x="1384606" y="5936219"/>
            <a:ext cx="20258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1" dirty="0">
                <a:solidFill>
                  <a:srgbClr val="0B81B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Minuten </a:t>
            </a:r>
          </a:p>
          <a:p>
            <a:r>
              <a:rPr lang="de-DE" sz="2200" b="1" i="1" dirty="0">
                <a:solidFill>
                  <a:srgbClr val="0B81B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ARBEITSZEIT</a:t>
            </a:r>
          </a:p>
        </p:txBody>
      </p:sp>
    </p:spTree>
    <p:extLst>
      <p:ext uri="{BB962C8B-B14F-4D97-AF65-F5344CB8AC3E}">
        <p14:creationId xmlns:p14="http://schemas.microsoft.com/office/powerpoint/2010/main" val="378017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2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2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1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Macintosh PowerPoint</Application>
  <PresentationFormat>Breitbild</PresentationFormat>
  <Paragraphs>69</Paragraphs>
  <Slides>17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3" baseType="lpstr">
      <vt:lpstr>Amiri</vt:lpstr>
      <vt:lpstr>Aptos</vt:lpstr>
      <vt:lpstr>Aptos Display</vt:lpstr>
      <vt:lpstr>Arial</vt:lpstr>
      <vt:lpstr>Roboto</vt:lpstr>
      <vt:lpstr>Office</vt:lpstr>
      <vt:lpstr>1 Minute </vt:lpstr>
      <vt:lpstr>2 Minuten</vt:lpstr>
      <vt:lpstr>3 Minuten</vt:lpstr>
      <vt:lpstr>5 Minuten</vt:lpstr>
      <vt:lpstr>10 Minuten</vt:lpstr>
      <vt:lpstr>15 Minuten</vt:lpstr>
      <vt:lpstr>20 Minuten</vt:lpstr>
      <vt:lpstr>1 Minute</vt:lpstr>
      <vt:lpstr>2 Minuten</vt:lpstr>
      <vt:lpstr>3 Minuten</vt:lpstr>
      <vt:lpstr>5 Minuten</vt:lpstr>
      <vt:lpstr>10 Minuten</vt:lpstr>
      <vt:lpstr>15 Minuten</vt:lpstr>
      <vt:lpstr>20 Minuten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uugwm</dc:creator>
  <cp:lastModifiedBy>uugwm</cp:lastModifiedBy>
  <cp:revision>16</cp:revision>
  <dcterms:created xsi:type="dcterms:W3CDTF">2025-02-17T08:35:03Z</dcterms:created>
  <dcterms:modified xsi:type="dcterms:W3CDTF">2025-04-07T07:20:29Z</dcterms:modified>
</cp:coreProperties>
</file>